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19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26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259" r:id="rId3"/>
    <p:sldId id="310" r:id="rId4"/>
    <p:sldId id="311" r:id="rId5"/>
    <p:sldId id="312" r:id="rId6"/>
    <p:sldId id="299" r:id="rId7"/>
    <p:sldId id="300" r:id="rId8"/>
    <p:sldId id="301" r:id="rId9"/>
    <p:sldId id="302" r:id="rId10"/>
    <p:sldId id="303" r:id="rId11"/>
    <p:sldId id="304" r:id="rId12"/>
    <p:sldId id="262" r:id="rId13"/>
    <p:sldId id="263" r:id="rId14"/>
    <p:sldId id="307" r:id="rId15"/>
    <p:sldId id="264" r:id="rId16"/>
    <p:sldId id="258" r:id="rId17"/>
    <p:sldId id="305" r:id="rId18"/>
    <p:sldId id="265" r:id="rId19"/>
    <p:sldId id="266" r:id="rId20"/>
    <p:sldId id="267" r:id="rId21"/>
    <p:sldId id="269" r:id="rId22"/>
    <p:sldId id="268" r:id="rId23"/>
    <p:sldId id="271" r:id="rId24"/>
    <p:sldId id="273" r:id="rId25"/>
    <p:sldId id="274" r:id="rId26"/>
    <p:sldId id="276" r:id="rId27"/>
    <p:sldId id="277" r:id="rId28"/>
    <p:sldId id="278" r:id="rId29"/>
    <p:sldId id="306" r:id="rId30"/>
    <p:sldId id="280" r:id="rId31"/>
    <p:sldId id="281" r:id="rId32"/>
    <p:sldId id="282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631D5-3353-4442-A0CE-2AC3998F8C96}" v="13" dt="2025-09-24T01:23:45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94"/>
  </p:normalViewPr>
  <p:slideViewPr>
    <p:cSldViewPr snapToGrid="0">
      <p:cViewPr varScale="1">
        <p:scale>
          <a:sx n="121" d="100"/>
          <a:sy n="121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entes-Cabrera, Miguel" userId="1bb9fb8f-7ff7-4823-9c46-dbbc0dc47453" providerId="ADAL" clId="{E17B9801-FBC4-5B7A-B542-4E45778DD8D6}"/>
    <pc:docChg chg="undo custSel addSld delSld modSld">
      <pc:chgData name="Fuentes-Cabrera, Miguel" userId="1bb9fb8f-7ff7-4823-9c46-dbbc0dc47453" providerId="ADAL" clId="{E17B9801-FBC4-5B7A-B542-4E45778DD8D6}" dt="2025-09-24T01:24:22.924" v="112" actId="2696"/>
      <pc:docMkLst>
        <pc:docMk/>
      </pc:docMkLst>
      <pc:sldChg chg="modSp mod">
        <pc:chgData name="Fuentes-Cabrera, Miguel" userId="1bb9fb8f-7ff7-4823-9c46-dbbc0dc47453" providerId="ADAL" clId="{E17B9801-FBC4-5B7A-B542-4E45778DD8D6}" dt="2025-09-24T00:25:38.916" v="24" actId="5793"/>
        <pc:sldMkLst>
          <pc:docMk/>
          <pc:sldMk cId="368634753" sldId="258"/>
        </pc:sldMkLst>
        <pc:spChg chg="mod">
          <ac:chgData name="Fuentes-Cabrera, Miguel" userId="1bb9fb8f-7ff7-4823-9c46-dbbc0dc47453" providerId="ADAL" clId="{E17B9801-FBC4-5B7A-B542-4E45778DD8D6}" dt="2025-09-24T00:25:38.916" v="24" actId="5793"/>
          <ac:spMkLst>
            <pc:docMk/>
            <pc:sldMk cId="368634753" sldId="258"/>
            <ac:spMk id="3" creationId="{1138DC13-72A2-2A4F-C76B-56D7A5D4741B}"/>
          </ac:spMkLst>
        </pc:spChg>
      </pc:sldChg>
      <pc:sldChg chg="addSp modSp mod">
        <pc:chgData name="Fuentes-Cabrera, Miguel" userId="1bb9fb8f-7ff7-4823-9c46-dbbc0dc47453" providerId="ADAL" clId="{E17B9801-FBC4-5B7A-B542-4E45778DD8D6}" dt="2025-09-19T18:07:17.616" v="8" actId="1076"/>
        <pc:sldMkLst>
          <pc:docMk/>
          <pc:sldMk cId="0" sldId="263"/>
        </pc:sldMkLst>
        <pc:spChg chg="add mod">
          <ac:chgData name="Fuentes-Cabrera, Miguel" userId="1bb9fb8f-7ff7-4823-9c46-dbbc0dc47453" providerId="ADAL" clId="{E17B9801-FBC4-5B7A-B542-4E45778DD8D6}" dt="2025-09-19T18:07:08.334" v="4" actId="207"/>
          <ac:spMkLst>
            <pc:docMk/>
            <pc:sldMk cId="0" sldId="263"/>
            <ac:spMk id="2" creationId="{6B2D3502-6D79-AFF4-40A8-3D2736CB8E23}"/>
          </ac:spMkLst>
        </pc:spChg>
        <pc:spChg chg="add mod">
          <ac:chgData name="Fuentes-Cabrera, Miguel" userId="1bb9fb8f-7ff7-4823-9c46-dbbc0dc47453" providerId="ADAL" clId="{E17B9801-FBC4-5B7A-B542-4E45778DD8D6}" dt="2025-09-19T18:07:17.616" v="8" actId="1076"/>
          <ac:spMkLst>
            <pc:docMk/>
            <pc:sldMk cId="0" sldId="263"/>
            <ac:spMk id="3" creationId="{BDBDA033-3B82-43D3-DF0E-8BF0D704FBD7}"/>
          </ac:spMkLst>
        </pc:spChg>
        <pc:picChg chg="mod">
          <ac:chgData name="Fuentes-Cabrera, Miguel" userId="1bb9fb8f-7ff7-4823-9c46-dbbc0dc47453" providerId="ADAL" clId="{E17B9801-FBC4-5B7A-B542-4E45778DD8D6}" dt="2025-09-19T18:07:13.076" v="7" actId="1076"/>
          <ac:picMkLst>
            <pc:docMk/>
            <pc:sldMk cId="0" sldId="263"/>
            <ac:picMk id="49" creationId="{B51EC410-2E05-B6AD-0441-CE865A52570C}"/>
          </ac:picMkLst>
        </pc:picChg>
      </pc:sldChg>
      <pc:sldChg chg="addSp modSp mod">
        <pc:chgData name="Fuentes-Cabrera, Miguel" userId="1bb9fb8f-7ff7-4823-9c46-dbbc0dc47453" providerId="ADAL" clId="{E17B9801-FBC4-5B7A-B542-4E45778DD8D6}" dt="2025-09-24T00:37:10.797" v="27" actId="207"/>
        <pc:sldMkLst>
          <pc:docMk/>
          <pc:sldMk cId="0" sldId="274"/>
        </pc:sldMkLst>
        <pc:spChg chg="add mod">
          <ac:chgData name="Fuentes-Cabrera, Miguel" userId="1bb9fb8f-7ff7-4823-9c46-dbbc0dc47453" providerId="ADAL" clId="{E17B9801-FBC4-5B7A-B542-4E45778DD8D6}" dt="2025-09-24T00:37:10.797" v="27" actId="207"/>
          <ac:spMkLst>
            <pc:docMk/>
            <pc:sldMk cId="0" sldId="274"/>
            <ac:spMk id="5" creationId="{14B9E666-BA53-EAD8-4153-479FAC131A4F}"/>
          </ac:spMkLst>
        </pc:spChg>
      </pc:sldChg>
      <pc:sldChg chg="addSp modSp mod">
        <pc:chgData name="Fuentes-Cabrera, Miguel" userId="1bb9fb8f-7ff7-4823-9c46-dbbc0dc47453" providerId="ADAL" clId="{E17B9801-FBC4-5B7A-B542-4E45778DD8D6}" dt="2025-09-24T00:39:00.639" v="32" actId="207"/>
        <pc:sldMkLst>
          <pc:docMk/>
          <pc:sldMk cId="0" sldId="276"/>
        </pc:sldMkLst>
        <pc:spChg chg="add mod">
          <ac:chgData name="Fuentes-Cabrera, Miguel" userId="1bb9fb8f-7ff7-4823-9c46-dbbc0dc47453" providerId="ADAL" clId="{E17B9801-FBC4-5B7A-B542-4E45778DD8D6}" dt="2025-09-24T00:38:50.856" v="29" actId="207"/>
          <ac:spMkLst>
            <pc:docMk/>
            <pc:sldMk cId="0" sldId="276"/>
            <ac:spMk id="2" creationId="{813E32A5-25FB-7D27-24E1-67290AD986C6}"/>
          </ac:spMkLst>
        </pc:spChg>
        <pc:spChg chg="add mod">
          <ac:chgData name="Fuentes-Cabrera, Miguel" userId="1bb9fb8f-7ff7-4823-9c46-dbbc0dc47453" providerId="ADAL" clId="{E17B9801-FBC4-5B7A-B542-4E45778DD8D6}" dt="2025-09-24T00:39:00.639" v="32" actId="207"/>
          <ac:spMkLst>
            <pc:docMk/>
            <pc:sldMk cId="0" sldId="276"/>
            <ac:spMk id="3" creationId="{E95900F0-F8E6-87E2-D4D1-6E8E8BCE785E}"/>
          </ac:spMkLst>
        </pc:spChg>
        <pc:picChg chg="mod">
          <ac:chgData name="Fuentes-Cabrera, Miguel" userId="1bb9fb8f-7ff7-4823-9c46-dbbc0dc47453" providerId="ADAL" clId="{E17B9801-FBC4-5B7A-B542-4E45778DD8D6}" dt="2025-09-24T00:38:54.672" v="30" actId="207"/>
          <ac:picMkLst>
            <pc:docMk/>
            <pc:sldMk cId="0" sldId="276"/>
            <ac:picMk id="43" creationId="{998061B1-7319-CB78-2AC3-687C36C7A268}"/>
          </ac:picMkLst>
        </pc:picChg>
      </pc:sldChg>
      <pc:sldChg chg="addSp modSp mod">
        <pc:chgData name="Fuentes-Cabrera, Miguel" userId="1bb9fb8f-7ff7-4823-9c46-dbbc0dc47453" providerId="ADAL" clId="{E17B9801-FBC4-5B7A-B542-4E45778DD8D6}" dt="2025-09-24T01:24:13.660" v="111" actId="1076"/>
        <pc:sldMkLst>
          <pc:docMk/>
          <pc:sldMk cId="0" sldId="277"/>
        </pc:sldMkLst>
        <pc:spChg chg="add mod">
          <ac:chgData name="Fuentes-Cabrera, Miguel" userId="1bb9fb8f-7ff7-4823-9c46-dbbc0dc47453" providerId="ADAL" clId="{E17B9801-FBC4-5B7A-B542-4E45778DD8D6}" dt="2025-09-24T01:24:13.660" v="111" actId="1076"/>
          <ac:spMkLst>
            <pc:docMk/>
            <pc:sldMk cId="0" sldId="277"/>
            <ac:spMk id="2" creationId="{A8E2C6B5-EA1B-F1DF-641D-CC37DB78A1F1}"/>
          </ac:spMkLst>
        </pc:spChg>
      </pc:sldChg>
      <pc:sldChg chg="addSp delSp">
        <pc:chgData name="Fuentes-Cabrera, Miguel" userId="1bb9fb8f-7ff7-4823-9c46-dbbc0dc47453" providerId="ADAL" clId="{E17B9801-FBC4-5B7A-B542-4E45778DD8D6}" dt="2025-09-24T00:18:54.308" v="10" actId="478"/>
        <pc:sldMkLst>
          <pc:docMk/>
          <pc:sldMk cId="507196001" sldId="304"/>
        </pc:sldMkLst>
        <pc:picChg chg="add del">
          <ac:chgData name="Fuentes-Cabrera, Miguel" userId="1bb9fb8f-7ff7-4823-9c46-dbbc0dc47453" providerId="ADAL" clId="{E17B9801-FBC4-5B7A-B542-4E45778DD8D6}" dt="2025-09-24T00:18:54.308" v="10" actId="478"/>
          <ac:picMkLst>
            <pc:docMk/>
            <pc:sldMk cId="507196001" sldId="304"/>
            <ac:picMk id="2052" creationId="{C59085AA-F55A-7D38-00F8-E068093F0BDD}"/>
          </ac:picMkLst>
        </pc:picChg>
      </pc:sldChg>
      <pc:sldChg chg="del">
        <pc:chgData name="Fuentes-Cabrera, Miguel" userId="1bb9fb8f-7ff7-4823-9c46-dbbc0dc47453" providerId="ADAL" clId="{E17B9801-FBC4-5B7A-B542-4E45778DD8D6}" dt="2025-09-24T01:23:29.031" v="89" actId="2696"/>
        <pc:sldMkLst>
          <pc:docMk/>
          <pc:sldMk cId="1087914063" sldId="308"/>
        </pc:sldMkLst>
      </pc:sldChg>
      <pc:sldChg chg="del">
        <pc:chgData name="Fuentes-Cabrera, Miguel" userId="1bb9fb8f-7ff7-4823-9c46-dbbc0dc47453" providerId="ADAL" clId="{E17B9801-FBC4-5B7A-B542-4E45778DD8D6}" dt="2025-09-24T01:24:22.924" v="112" actId="2696"/>
        <pc:sldMkLst>
          <pc:docMk/>
          <pc:sldMk cId="1377717218" sldId="309"/>
        </pc:sldMkLst>
      </pc:sldChg>
      <pc:sldChg chg="del">
        <pc:chgData name="Fuentes-Cabrera, Miguel" userId="1bb9fb8f-7ff7-4823-9c46-dbbc0dc47453" providerId="ADAL" clId="{E17B9801-FBC4-5B7A-B542-4E45778DD8D6}" dt="2025-09-24T01:11:18.340" v="33" actId="2696"/>
        <pc:sldMkLst>
          <pc:docMk/>
          <pc:sldMk cId="795075063" sldId="310"/>
        </pc:sldMkLst>
      </pc:sldChg>
      <pc:sldChg chg="addSp modSp new mod">
        <pc:chgData name="Fuentes-Cabrera, Miguel" userId="1bb9fb8f-7ff7-4823-9c46-dbbc0dc47453" providerId="ADAL" clId="{E17B9801-FBC4-5B7A-B542-4E45778DD8D6}" dt="2025-09-24T01:23:01.177" v="88" actId="1076"/>
        <pc:sldMkLst>
          <pc:docMk/>
          <pc:sldMk cId="1183415207" sldId="310"/>
        </pc:sldMkLst>
        <pc:spChg chg="add mod">
          <ac:chgData name="Fuentes-Cabrera, Miguel" userId="1bb9fb8f-7ff7-4823-9c46-dbbc0dc47453" providerId="ADAL" clId="{E17B9801-FBC4-5B7A-B542-4E45778DD8D6}" dt="2025-09-24T01:23:01.177" v="88" actId="1076"/>
          <ac:spMkLst>
            <pc:docMk/>
            <pc:sldMk cId="1183415207" sldId="310"/>
            <ac:spMk id="2" creationId="{4C061B6A-BC2A-3252-B2C0-A8D0F3F736E4}"/>
          </ac:spMkLst>
        </pc:spChg>
        <pc:picChg chg="add mod">
          <ac:chgData name="Fuentes-Cabrera, Miguel" userId="1bb9fb8f-7ff7-4823-9c46-dbbc0dc47453" providerId="ADAL" clId="{E17B9801-FBC4-5B7A-B542-4E45778DD8D6}" dt="2025-09-24T01:21:41.111" v="52" actId="1076"/>
          <ac:picMkLst>
            <pc:docMk/>
            <pc:sldMk cId="1183415207" sldId="310"/>
            <ac:picMk id="4" creationId="{8BB5D184-84EB-4F81-8F43-9F3698F00FB8}"/>
          </ac:picMkLst>
        </pc:picChg>
      </pc:sldChg>
      <pc:sldChg chg="addSp modSp new mod">
        <pc:chgData name="Fuentes-Cabrera, Miguel" userId="1bb9fb8f-7ff7-4823-9c46-dbbc0dc47453" providerId="ADAL" clId="{E17B9801-FBC4-5B7A-B542-4E45778DD8D6}" dt="2025-09-24T01:22:14.827" v="56" actId="1076"/>
        <pc:sldMkLst>
          <pc:docMk/>
          <pc:sldMk cId="4032393397" sldId="311"/>
        </pc:sldMkLst>
        <pc:picChg chg="add mod">
          <ac:chgData name="Fuentes-Cabrera, Miguel" userId="1bb9fb8f-7ff7-4823-9c46-dbbc0dc47453" providerId="ADAL" clId="{E17B9801-FBC4-5B7A-B542-4E45778DD8D6}" dt="2025-09-24T01:22:14.827" v="56" actId="1076"/>
          <ac:picMkLst>
            <pc:docMk/>
            <pc:sldMk cId="4032393397" sldId="311"/>
            <ac:picMk id="3" creationId="{842C526A-C4AE-2A23-DAA8-F359E9B29913}"/>
          </ac:picMkLst>
        </pc:picChg>
      </pc:sldChg>
      <pc:sldChg chg="del">
        <pc:chgData name="Fuentes-Cabrera, Miguel" userId="1bb9fb8f-7ff7-4823-9c46-dbbc0dc47453" providerId="ADAL" clId="{E17B9801-FBC4-5B7A-B542-4E45778DD8D6}" dt="2025-09-24T01:11:18.893" v="34" actId="2696"/>
        <pc:sldMkLst>
          <pc:docMk/>
          <pc:sldMk cId="4197644326" sldId="311"/>
        </pc:sldMkLst>
      </pc:sldChg>
      <pc:sldChg chg="addSp modSp new mod">
        <pc:chgData name="Fuentes-Cabrera, Miguel" userId="1bb9fb8f-7ff7-4823-9c46-dbbc0dc47453" providerId="ADAL" clId="{E17B9801-FBC4-5B7A-B542-4E45778DD8D6}" dt="2025-09-24T01:22:45.545" v="60" actId="1076"/>
        <pc:sldMkLst>
          <pc:docMk/>
          <pc:sldMk cId="282198695" sldId="312"/>
        </pc:sldMkLst>
        <pc:picChg chg="add mod">
          <ac:chgData name="Fuentes-Cabrera, Miguel" userId="1bb9fb8f-7ff7-4823-9c46-dbbc0dc47453" providerId="ADAL" clId="{E17B9801-FBC4-5B7A-B542-4E45778DD8D6}" dt="2025-09-24T01:22:45.545" v="60" actId="1076"/>
          <ac:picMkLst>
            <pc:docMk/>
            <pc:sldMk cId="282198695" sldId="312"/>
            <ac:picMk id="3" creationId="{36D1E511-C4BA-4CD6-CC5E-3F3216529F24}"/>
          </ac:picMkLst>
        </pc:picChg>
      </pc:sldChg>
    </pc:docChg>
  </pc:docChgLst>
  <pc:docChgLst>
    <pc:chgData name="Fuentes-Cabrera, Miguel" userId="1bb9fb8f-7ff7-4823-9c46-dbbc0dc47453" providerId="ADAL" clId="{F3E366E1-BCEA-E94A-B593-19EAD44A9367}"/>
    <pc:docChg chg="undo custSel addSld delSld modSld sldOrd">
      <pc:chgData name="Fuentes-Cabrera, Miguel" userId="1bb9fb8f-7ff7-4823-9c46-dbbc0dc47453" providerId="ADAL" clId="{F3E366E1-BCEA-E94A-B593-19EAD44A9367}" dt="2025-01-30T03:51:33.994" v="281" actId="13926"/>
      <pc:docMkLst>
        <pc:docMk/>
      </pc:docMkLst>
      <pc:sldChg chg="delSp modSp mod">
        <pc:chgData name="Fuentes-Cabrera, Miguel" userId="1bb9fb8f-7ff7-4823-9c46-dbbc0dc47453" providerId="ADAL" clId="{F3E366E1-BCEA-E94A-B593-19EAD44A9367}" dt="2025-01-29T21:57:04.320" v="67" actId="20577"/>
        <pc:sldMkLst>
          <pc:docMk/>
          <pc:sldMk cId="0" sldId="259"/>
        </pc:sldMkLst>
      </pc:sldChg>
      <pc:sldChg chg="addSp delSp modSp mod">
        <pc:chgData name="Fuentes-Cabrera, Miguel" userId="1bb9fb8f-7ff7-4823-9c46-dbbc0dc47453" providerId="ADAL" clId="{F3E366E1-BCEA-E94A-B593-19EAD44A9367}" dt="2025-01-29T19:26:01.758" v="17" actId="21"/>
        <pc:sldMkLst>
          <pc:docMk/>
          <pc:sldMk cId="0" sldId="277"/>
        </pc:sldMkLst>
      </pc:sldChg>
      <pc:sldChg chg="del">
        <pc:chgData name="Fuentes-Cabrera, Miguel" userId="1bb9fb8f-7ff7-4823-9c46-dbbc0dc47453" providerId="ADAL" clId="{F3E366E1-BCEA-E94A-B593-19EAD44A9367}" dt="2025-01-29T21:42:28.983" v="37" actId="2696"/>
        <pc:sldMkLst>
          <pc:docMk/>
          <pc:sldMk cId="0" sldId="283"/>
        </pc:sldMkLst>
      </pc:sldChg>
      <pc:sldChg chg="del">
        <pc:chgData name="Fuentes-Cabrera, Miguel" userId="1bb9fb8f-7ff7-4823-9c46-dbbc0dc47453" providerId="ADAL" clId="{F3E366E1-BCEA-E94A-B593-19EAD44A9367}" dt="2025-01-29T21:42:29.852" v="38" actId="2696"/>
        <pc:sldMkLst>
          <pc:docMk/>
          <pc:sldMk cId="0" sldId="284"/>
        </pc:sldMkLst>
      </pc:sldChg>
      <pc:sldChg chg="del">
        <pc:chgData name="Fuentes-Cabrera, Miguel" userId="1bb9fb8f-7ff7-4823-9c46-dbbc0dc47453" providerId="ADAL" clId="{F3E366E1-BCEA-E94A-B593-19EAD44A9367}" dt="2025-01-29T21:42:31.306" v="39" actId="2696"/>
        <pc:sldMkLst>
          <pc:docMk/>
          <pc:sldMk cId="0" sldId="285"/>
        </pc:sldMkLst>
      </pc:sldChg>
      <pc:sldChg chg="del">
        <pc:chgData name="Fuentes-Cabrera, Miguel" userId="1bb9fb8f-7ff7-4823-9c46-dbbc0dc47453" providerId="ADAL" clId="{F3E366E1-BCEA-E94A-B593-19EAD44A9367}" dt="2025-01-29T21:42:38.521" v="40" actId="2696"/>
        <pc:sldMkLst>
          <pc:docMk/>
          <pc:sldMk cId="0" sldId="286"/>
        </pc:sldMkLst>
      </pc:sldChg>
      <pc:sldChg chg="del">
        <pc:chgData name="Fuentes-Cabrera, Miguel" userId="1bb9fb8f-7ff7-4823-9c46-dbbc0dc47453" providerId="ADAL" clId="{F3E366E1-BCEA-E94A-B593-19EAD44A9367}" dt="2025-01-29T21:42:39.708" v="41" actId="2696"/>
        <pc:sldMkLst>
          <pc:docMk/>
          <pc:sldMk cId="0" sldId="287"/>
        </pc:sldMkLst>
      </pc:sldChg>
      <pc:sldChg chg="delSp modSp mod">
        <pc:chgData name="Fuentes-Cabrera, Miguel" userId="1bb9fb8f-7ff7-4823-9c46-dbbc0dc47453" providerId="ADAL" clId="{F3E366E1-BCEA-E94A-B593-19EAD44A9367}" dt="2025-01-29T21:43:59.572" v="55" actId="255"/>
        <pc:sldMkLst>
          <pc:docMk/>
          <pc:sldMk cId="0" sldId="288"/>
        </pc:sldMkLst>
      </pc:sldChg>
      <pc:sldChg chg="delSp modSp mod">
        <pc:chgData name="Fuentes-Cabrera, Miguel" userId="1bb9fb8f-7ff7-4823-9c46-dbbc0dc47453" providerId="ADAL" clId="{F3E366E1-BCEA-E94A-B593-19EAD44A9367}" dt="2025-01-29T21:44:24.975" v="62" actId="14100"/>
        <pc:sldMkLst>
          <pc:docMk/>
          <pc:sldMk cId="0" sldId="289"/>
        </pc:sldMkLst>
      </pc:sldChg>
      <pc:sldChg chg="del">
        <pc:chgData name="Fuentes-Cabrera, Miguel" userId="1bb9fb8f-7ff7-4823-9c46-dbbc0dc47453" providerId="ADAL" clId="{F3E366E1-BCEA-E94A-B593-19EAD44A9367}" dt="2025-01-29T21:43:26.689" v="44" actId="2696"/>
        <pc:sldMkLst>
          <pc:docMk/>
          <pc:sldMk cId="0" sldId="290"/>
        </pc:sldMkLst>
      </pc:sldChg>
      <pc:sldChg chg="del">
        <pc:chgData name="Fuentes-Cabrera, Miguel" userId="1bb9fb8f-7ff7-4823-9c46-dbbc0dc47453" providerId="ADAL" clId="{F3E366E1-BCEA-E94A-B593-19EAD44A9367}" dt="2025-01-29T21:43:28.661" v="45" actId="2696"/>
        <pc:sldMkLst>
          <pc:docMk/>
          <pc:sldMk cId="0" sldId="291"/>
        </pc:sldMkLst>
      </pc:sldChg>
      <pc:sldChg chg="del">
        <pc:chgData name="Fuentes-Cabrera, Miguel" userId="1bb9fb8f-7ff7-4823-9c46-dbbc0dc47453" providerId="ADAL" clId="{F3E366E1-BCEA-E94A-B593-19EAD44A9367}" dt="2025-01-29T21:43:29.651" v="46" actId="2696"/>
        <pc:sldMkLst>
          <pc:docMk/>
          <pc:sldMk cId="0" sldId="292"/>
        </pc:sldMkLst>
      </pc:sldChg>
      <pc:sldChg chg="del">
        <pc:chgData name="Fuentes-Cabrera, Miguel" userId="1bb9fb8f-7ff7-4823-9c46-dbbc0dc47453" providerId="ADAL" clId="{F3E366E1-BCEA-E94A-B593-19EAD44A9367}" dt="2025-01-29T21:43:30.394" v="47" actId="2696"/>
        <pc:sldMkLst>
          <pc:docMk/>
          <pc:sldMk cId="0" sldId="293"/>
        </pc:sldMkLst>
      </pc:sldChg>
      <pc:sldChg chg="del">
        <pc:chgData name="Fuentes-Cabrera, Miguel" userId="1bb9fb8f-7ff7-4823-9c46-dbbc0dc47453" providerId="ADAL" clId="{F3E366E1-BCEA-E94A-B593-19EAD44A9367}" dt="2025-01-29T21:43:31.563" v="48" actId="2696"/>
        <pc:sldMkLst>
          <pc:docMk/>
          <pc:sldMk cId="0" sldId="294"/>
        </pc:sldMkLst>
      </pc:sldChg>
      <pc:sldChg chg="del">
        <pc:chgData name="Fuentes-Cabrera, Miguel" userId="1bb9fb8f-7ff7-4823-9c46-dbbc0dc47453" providerId="ADAL" clId="{F3E366E1-BCEA-E94A-B593-19EAD44A9367}" dt="2025-01-29T21:43:34.341" v="49" actId="2696"/>
        <pc:sldMkLst>
          <pc:docMk/>
          <pc:sldMk cId="0" sldId="295"/>
        </pc:sldMkLst>
      </pc:sldChg>
      <pc:sldChg chg="del">
        <pc:chgData name="Fuentes-Cabrera, Miguel" userId="1bb9fb8f-7ff7-4823-9c46-dbbc0dc47453" providerId="ADAL" clId="{F3E366E1-BCEA-E94A-B593-19EAD44A9367}" dt="2025-01-29T21:42:27.214" v="34" actId="2696"/>
        <pc:sldMkLst>
          <pc:docMk/>
          <pc:sldMk cId="2013567237" sldId="296"/>
        </pc:sldMkLst>
      </pc:sldChg>
      <pc:sldChg chg="del">
        <pc:chgData name="Fuentes-Cabrera, Miguel" userId="1bb9fb8f-7ff7-4823-9c46-dbbc0dc47453" providerId="ADAL" clId="{F3E366E1-BCEA-E94A-B593-19EAD44A9367}" dt="2025-01-29T21:42:27.658" v="35" actId="2696"/>
        <pc:sldMkLst>
          <pc:docMk/>
          <pc:sldMk cId="3937958480" sldId="297"/>
        </pc:sldMkLst>
      </pc:sldChg>
      <pc:sldChg chg="del">
        <pc:chgData name="Fuentes-Cabrera, Miguel" userId="1bb9fb8f-7ff7-4823-9c46-dbbc0dc47453" providerId="ADAL" clId="{F3E366E1-BCEA-E94A-B593-19EAD44A9367}" dt="2025-01-29T21:42:28.147" v="36" actId="2696"/>
        <pc:sldMkLst>
          <pc:docMk/>
          <pc:sldMk cId="3491665684" sldId="298"/>
        </pc:sldMkLst>
      </pc:sldChg>
      <pc:sldChg chg="addSp modSp add mod ord modNotes">
        <pc:chgData name="Fuentes-Cabrera, Miguel" userId="1bb9fb8f-7ff7-4823-9c46-dbbc0dc47453" providerId="ADAL" clId="{F3E366E1-BCEA-E94A-B593-19EAD44A9367}" dt="2025-01-29T18:46:20.112" v="15"/>
        <pc:sldMkLst>
          <pc:docMk/>
          <pc:sldMk cId="1087914063" sldId="308"/>
        </pc:sldMkLst>
      </pc:sldChg>
      <pc:sldChg chg="addSp modSp add mod ord modNotes">
        <pc:chgData name="Fuentes-Cabrera, Miguel" userId="1bb9fb8f-7ff7-4823-9c46-dbbc0dc47453" providerId="ADAL" clId="{F3E366E1-BCEA-E94A-B593-19EAD44A9367}" dt="2025-01-29T19:35:21.879" v="33"/>
        <pc:sldMkLst>
          <pc:docMk/>
          <pc:sldMk cId="1377717218" sldId="309"/>
        </pc:sldMkLst>
      </pc:sldChg>
      <pc:sldChg chg="addSp delSp modSp new mod">
        <pc:chgData name="Fuentes-Cabrera, Miguel" userId="1bb9fb8f-7ff7-4823-9c46-dbbc0dc47453" providerId="ADAL" clId="{F3E366E1-BCEA-E94A-B593-19EAD44A9367}" dt="2025-01-30T03:47:20.629" v="231" actId="20577"/>
        <pc:sldMkLst>
          <pc:docMk/>
          <pc:sldMk cId="795075063" sldId="310"/>
        </pc:sldMkLst>
      </pc:sldChg>
      <pc:sldChg chg="addSp modSp new mod">
        <pc:chgData name="Fuentes-Cabrera, Miguel" userId="1bb9fb8f-7ff7-4823-9c46-dbbc0dc47453" providerId="ADAL" clId="{F3E366E1-BCEA-E94A-B593-19EAD44A9367}" dt="2025-01-30T03:51:33.994" v="281" actId="13926"/>
        <pc:sldMkLst>
          <pc:docMk/>
          <pc:sldMk cId="4197644326" sldId="311"/>
        </pc:sldMkLst>
      </pc:sldChg>
    </pc:docChg>
  </pc:docChgLst>
  <pc:docChgLst>
    <pc:chgData name="Fuentes-Cabrera, Miguel" userId="1bb9fb8f-7ff7-4823-9c46-dbbc0dc47453" providerId="ADAL" clId="{6798F952-1625-624D-9385-3DBCB8EAC4B0}"/>
    <pc:docChg chg="undo custSel modSld">
      <pc:chgData name="Fuentes-Cabrera, Miguel" userId="1bb9fb8f-7ff7-4823-9c46-dbbc0dc47453" providerId="ADAL" clId="{6798F952-1625-624D-9385-3DBCB8EAC4B0}" dt="2025-01-30T03:51:22.899" v="729"/>
      <pc:docMkLst>
        <pc:docMk/>
      </pc:docMkLst>
      <pc:sldChg chg="addSp delSp">
        <pc:chgData name="Fuentes-Cabrera, Miguel" userId="1bb9fb8f-7ff7-4823-9c46-dbbc0dc47453" providerId="ADAL" clId="{6798F952-1625-624D-9385-3DBCB8EAC4B0}" dt="2025-01-29T18:10:37.727" v="280"/>
        <pc:sldMkLst>
          <pc:docMk/>
          <pc:sldMk cId="0" sldId="268"/>
        </pc:sldMkLst>
      </pc:sldChg>
      <pc:sldChg chg="addSp delSp">
        <pc:chgData name="Fuentes-Cabrera, Miguel" userId="1bb9fb8f-7ff7-4823-9c46-dbbc0dc47453" providerId="ADAL" clId="{6798F952-1625-624D-9385-3DBCB8EAC4B0}" dt="2025-01-29T18:10:24.438" v="273"/>
        <pc:sldMkLst>
          <pc:docMk/>
          <pc:sldMk cId="0" sldId="269"/>
        </pc:sldMkLst>
      </pc:sldChg>
      <pc:sldChg chg="addSp">
        <pc:chgData name="Fuentes-Cabrera, Miguel" userId="1bb9fb8f-7ff7-4823-9c46-dbbc0dc47453" providerId="ADAL" clId="{6798F952-1625-624D-9385-3DBCB8EAC4B0}" dt="2025-01-29T18:57:33.246" v="283"/>
        <pc:sldMkLst>
          <pc:docMk/>
          <pc:sldMk cId="0" sldId="274"/>
        </pc:sldMkLst>
      </pc:sldChg>
      <pc:sldChg chg="addSp delSp">
        <pc:chgData name="Fuentes-Cabrera, Miguel" userId="1bb9fb8f-7ff7-4823-9c46-dbbc0dc47453" providerId="ADAL" clId="{6798F952-1625-624D-9385-3DBCB8EAC4B0}" dt="2025-01-29T19:27:59.563" v="298"/>
        <pc:sldMkLst>
          <pc:docMk/>
          <pc:sldMk cId="0" sldId="277"/>
        </pc:sldMkLst>
      </pc:sldChg>
      <pc:sldChg chg="addSp delSp">
        <pc:chgData name="Fuentes-Cabrera, Miguel" userId="1bb9fb8f-7ff7-4823-9c46-dbbc0dc47453" providerId="ADAL" clId="{6798F952-1625-624D-9385-3DBCB8EAC4B0}" dt="2025-01-29T19:53:17.756" v="454"/>
        <pc:sldMkLst>
          <pc:docMk/>
          <pc:sldMk cId="0" sldId="278"/>
        </pc:sldMkLst>
      </pc:sldChg>
      <pc:sldChg chg="addSp delSp modSp">
        <pc:chgData name="Fuentes-Cabrera, Miguel" userId="1bb9fb8f-7ff7-4823-9c46-dbbc0dc47453" providerId="ADAL" clId="{6798F952-1625-624D-9385-3DBCB8EAC4B0}" dt="2025-01-29T18:02:55.523" v="207"/>
        <pc:sldMkLst>
          <pc:docMk/>
          <pc:sldMk cId="3698503308" sldId="305"/>
        </pc:sldMkLst>
      </pc:sldChg>
      <pc:sldChg chg="addSp delSp modSp">
        <pc:chgData name="Fuentes-Cabrera, Miguel" userId="1bb9fb8f-7ff7-4823-9c46-dbbc0dc47453" providerId="ADAL" clId="{6798F952-1625-624D-9385-3DBCB8EAC4B0}" dt="2025-01-29T19:58:27.674" v="578"/>
        <pc:sldMkLst>
          <pc:docMk/>
          <pc:sldMk cId="2226868685" sldId="306"/>
        </pc:sldMkLst>
      </pc:sldChg>
      <pc:sldChg chg="addSp delSp">
        <pc:chgData name="Fuentes-Cabrera, Miguel" userId="1bb9fb8f-7ff7-4823-9c46-dbbc0dc47453" providerId="ADAL" clId="{6798F952-1625-624D-9385-3DBCB8EAC4B0}" dt="2025-01-30T03:50:04.774" v="653"/>
        <pc:sldMkLst>
          <pc:docMk/>
          <pc:sldMk cId="795075063" sldId="310"/>
        </pc:sldMkLst>
      </pc:sldChg>
      <pc:sldChg chg="addSp delSp modSp">
        <pc:chgData name="Fuentes-Cabrera, Miguel" userId="1bb9fb8f-7ff7-4823-9c46-dbbc0dc47453" providerId="ADAL" clId="{6798F952-1625-624D-9385-3DBCB8EAC4B0}" dt="2025-01-30T03:51:22.899" v="729"/>
        <pc:sldMkLst>
          <pc:docMk/>
          <pc:sldMk cId="4197644326" sldId="31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0:57.8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1.6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1 131 8219,'9'-22'0,"-4"-7"0,10 3 0,2 4-65,2 5 1,3 12-1,2-2 1,3 5 96,2 2 0,2 9 0,-4 6 1,2 4 412,-3 3 0,-1 7 0,-4 2 0,1 3-341,0 5 0,-8 2 0,-2 3 0,1-1-100,-1 1 0,-7-1 1,2-2-1,-5-2-136,-2-3 0,-2-9 1,-3 2-333,-2-5 0,-10-14 1,5-10 327,0-12 0,2-15 0,10-4 0,0-3 289,0-5 1,0-9 0,0-3 0,2 3 33,6 2 1,1 9 0,8 3-1,-2 3 32,2 4 0,2 6 1,3 6-1,0 8 116,-1 4 0,1 13 0,0 7 0,0 7-92,-1 5 1,-1 10-1,-3 0 1,-3 7-156,3 5 0,-7-1 1,0-4-1,-3 3-126,0 1 1,0 6 0,-7-10 0,0-7-257,0-5 0,-9-8 546,-6-11 0,3-10 1,0-20-1,2-14-139,5-10 0,3-7 0,2-2 1,0-5-130,0-3 1,0-2 0,2-7 0,6 2-123,6 5 0,6 5 0,1 9 1,1 3-3,0 5 1,7-1 0,0 16 0,-2 8-65,-3 9 0,-2 6 0,-1 5 1,1 10 83,0 10 1,-8 9 0,-2 12-1,-2 8 130,-5 7 0,5-2 0,-3 11 1,-2-7 73,-3-6 1,1-6 0,1-12 0,6-5 65,2-7 0,-5-14 1,8-8-1,2-5 167,2-2 0,1-12 0,-3-12 0,-3-17 10,3-15 1,0-2 0,0-5 0,-5-2-259,-2 5 0,-3-3 0,-7 12 1,-2 5-228,-6 7 1,-4 8-1,-12 11 1,-3 6-139,-2 7 1,0 4 0,7 3 0,1 3-608,-1 4 0,3 15 0,2 14 0,5 5 903,2 3 0,-7 9 0,5 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8:13.0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175 458 8194,'0'46'0,"0"5"226,0 7 0,0 22 1,2 9-1,6 8 42,-1-45 1,0 0 0,0 2 0,-2 1 0,2 1 0,-2 2 0,1 0 0,-2 0-416,-1-1 0,-1-1 0,3 44 1,0-13-1,2-17-600,-2-17 1,0-19 0,-1-24-103,4-8 1,-1-9 848,-7-22 0,0-15 0,0-11 0</inkml:trace>
  <inkml:trace contextRef="#ctx0" brushRef="#br0" timeOffset="349">1 284 8188,'10'-44'392,"-6"3"1,13 5 0,5 7 161,5 4 0,11 13 1,-1 5-1,4 7-65,2 7 0,1 8 0,0 12 1,-3 4-136,-5 3 0,3-5 0,-8 7 0,1 5-180,-1 8 0,-2-1 0,-10 10 0,-4 3-157,-8 2 1,-4 4 0,-6 3 0,-4 5-295,-8 3 0,-14-8 0,-5 3 0,-4-3-40,-6 2 0,13-16 0,-10-5 0,4-17 143,3-10 0,8-12 0,-3-5 1,7-9 342,8-13 1,4 1-1,10-18 1,0 3 188,0 0 0,12-5 1,7 10-1,8 7 73,0 5 0,6 5 0,4 7 0,4 5-223,2 9 1,-6 6 0,-1 21 0,3 7-190,2 5 0,0 8 1,-5 9-1,-7 3-748,-5-3 0,1-5 0,-1-7 0,0-9 729,-5-11 0,-2-6 0,5-10 0</inkml:trace>
  <inkml:trace contextRef="#ctx0" brushRef="#br0" timeOffset="666">915 1525 9851,'15'-2'914,"0"-6"0,1-9-601,4-9 1,4-8-1,5-12 1,5-5-231,0-7 1,4-3 0,-8 1 0,-4 4-145,-2 3 0,-4 2 0,-6 8 0,-7 2-280,-4 4 0,-6 8 0,-4 15 198,-7 7 1,-6 4 0,-1 6 0,-4 4 534,-4 7 1,5 8-1,-5 10 1,5 9 217,2 7 1,8 13-1,-1-3 1,1 5-345,1 2 0,-3 0 1,8 1-1,6-4-686,7-4 0,2 3 1,15-13-1,9-6-440,8-11 1,14-17-1,5-9 1,5-12-1022,2-15 0,8-12 1881,0-16 0,-32 18 0,0-2 0,-2-4 0,-1-1 0</inkml:trace>
  <inkml:trace contextRef="#ctx0" brushRef="#br0" timeOffset="914">1830 806 8136,'-36'-14'0,"-1"2"0,1 0 616,2 0 0,-4 7 0,6 0 0,1 10 407,-1 9 1,-4 13 0,7 2-1,5 0-506,7 2 1,7 1 0,10 6-1,0-1-570,0 2 0,12-6 0,8 1 0,9-2 19,4-6 0,6 6 0,10-6 0,1-4-208,-1-5 1,-11-2-1,-4 6 1,-2 1-14,-6 0 1,-4-8-1,-7 3 1,-8 5 113,-5 5 1,-4 4 0,-8-4 0,-11 2-347,-13-2 1,-10 4 0,-4 0 0,-3 1-55,3-1 1,2-4 0,4-13 0,6-6 540,7-6 0,5-2 0,2 0 0</inkml:trace>
  <inkml:trace contextRef="#ctx0" brushRef="#br0" timeOffset="1216">1895 1002 8121,'-9'15'1244,"-6"-1"0,-2 1 0,0 9 0,5 3-636,3 2 1,1 9 0,8-1-1,0 4-609,0 2 0,0-6 0,3-3 1,4-3-104,7-4 0,8-6 1,5-6-1,2-8-169,-2-4 0,4-6 1,-2-2-1,-2-7-75,-3-7 1,-2 2 0,-3-14-1,-2-1 180,-3-4 0,-9-5 0,3-1 0,-4 4 190,4 1 1,-6 11 0,5-3 779,-4 5 1,-6 12-1,-2 7 69,-2 10 0,-2 7 1,4 12-1,-3 2-539,4 3 0,1 10 0,3-3 0,0 3-989,0-3 1,10 6-1,2-8 1,5-1-1362,5-4 0,-5-4 0,12-4 2018,-5 1 0,7 0 0,3 0 0</inkml:trace>
  <inkml:trace contextRef="#ctx0" brushRef="#br0" timeOffset="1533">2353 1634 9021,'-12'-3'825,"4"-4"1,6-7-382,2-6 1,10-14-1,7-9 1,7-13-220,5-7 0,9-9 0,-1-6 0,2-4-178,-3-8 1,-16 43 0,-1 0 0,7-45 0,-7-2-426,-9 2 1,-7-5 0,-6 3 0,-4 2 35,-8 2 0,-11 22 0,-3 13 0,2 16 195,3 17 1,2 13 0,3 18 0,2 13 464,2 12 1,1 17 0,-8 9 0,0 8 431,0 5 1,8-1 0,2-4 0,0 2 0,0 3 1,7 2 0,-2-5 0,4 2-380,3-1 0,3-4 1,6-1-1,13-1-462,12 0 1,7-9-1,3-8 1,2-9-891,4-10 1,-1-14 0,6-8-1,-1-5-1464,-6-2 0,-2-19 2444,-2-10 0,-1-19 0,1-8 0</inkml:trace>
  <inkml:trace contextRef="#ctx0" brushRef="#br0" timeOffset="1731">3071 1 9781,'0'46'1458,"0"4"0,3 11-979,4 9 1,-2 17 0,2-36 0,0 2 0,1 3-1,-1 2-254,-1 3 0,0 1 0,3 2 0,-1 1 1,-3 1-1,0 1 0,-1 0 0,1 1-575,0 1 1,0 0 0,-1-1-1,-1 0 1,-2-7 0,-2-1-1,1-7 1,0-2-1480,0 31 1,0-24 1101,0-36 1,0-20-1,0-36 727,0-9 0,-9-15 0,-4 2 0</inkml:trace>
  <inkml:trace contextRef="#ctx0" brushRef="#br0" timeOffset="1880">2875 741 8043,'15'-7'228,"-1"-1"1,1 1-1,9 7 1,5 0 250,7 0 0,6 0 1,4 0-1,4 0-1042,8 0 563,-4 0 0,18 0 0,-4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8:16.4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11138,'41'12'323,"10"-5"1,31 3-1,-31-6 1,2-1 0,11 0-1,3-1-215,10-1 1,3 0 0,15-1-1,4 0 1,-25 1 0,1-1 0,1 2-1,1-1 1,1 0 0,-1 1-245,1 0 1,0 1 0,-1 0 0,-4 0 0,0 0 0,-2 0-1,29 1 1,-1 0 0,-5 1 0,-2 2 225,-3-2 1,-4 2 0,-14 2 0,-4 1 0,-4-3 0,-2 1 0,-11 1 0,-1 1-384,33 12 0,-9-3 0,-15-2 1,-10-5-2235,-9-2 2527,-8-3 0,-9-17 0,0-2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8:19.9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262 197 8221,'-22'0'536,"0"0"1,1 2-264,-1 6 0,0 4 0,0 12 1,0 5 107,1 7 1,-1 8 0,0 9 0,3 10 18,4 7 0,6 3 0,9-10 0,2-5-114,5-8 0,5-16 0,12-12 1,3-12 296,2-8 0,3-4 0,-6-8 0,6-12-94,2-12 0,-8-9 0,3-5 0,-5-3-107,-2 2 0,-2 1 0,-6 0 0,-7-3-72,-4 2 0,-6 3 0,-4 3 1,-7 2-593,-6 4 1,-9-1 0,-2 9 0,-1 2-1962,1 3 0,2 9 1,7 3-1502,0 3 3744,10 1 0,2 18 0,10 2 0</inkml:trace>
  <inkml:trace contextRef="#ctx0" brushRef="#br0" timeOffset="116">588 545 8221,'22'10'-169,"-7"-8"1,-1 8-576,3 0 744,3-8 0,1 18 0,1-8 0</inkml:trace>
  <inkml:trace contextRef="#ctx0" brushRef="#br0" timeOffset="552">937 371 6893,'-12'-22'1227,"2"8"0,10-1 1,0-2-373,0-2 0,10-3 1,4 0-1,6 1-403,1-1 1,8 0 0,3 3-1,-1 2-353,1 2 1,4 10 0,-7-2 0,-2 7-393,-3 7 0,-5 6 1,-4 8-1,-8 4-268,-4 4 0,-3 4 0,0 9 0,-3-4-135,-4-1 0,-5-4 0,-8 4 0,3-8 157,3-5 0,9-2 1,-5-3-1,3-2 28,0-2 1,2-11 538,12 4 1,-2 1 0,10-1 414,2-4 1,2 1 0,3 3 253,0 6 1,-8 5 0,-2 3-1,-2 0 3,-5 0 0,-3 2 0,-4 3 0,-6 4-331,-6 3 1,-5-7 0,-6 2-1,-1-5-544,-3-2 0,-10-3 0,5-5 1,0-6-513,5-6 0,5-2 0,2-2 0,0-6 687,1-6 0,-1-15 0,0-5 0</inkml:trace>
  <inkml:trace contextRef="#ctx0" brushRef="#br0" timeOffset="868">1699 175 8178,'-19'-10'479,"4"-4"0,6-5 273,9-3 0,9 0 1,6 0-1,7 3-669,7 4 1,-5-2 0,5 10 0,-3 2-49,3 3 0,-4 2 0,4 0 1,-5 0 310,-2 0 1,7 10 0,0 4 0,-3 8-30,-1 7 0,-11-2 0,-2 11 1,0 6-227,0 4 1,-7 10-1,2-4 1,-2-1-372,3 0 0,-6 7 0,5-1 0,-4 1-732,-3-2 1,0-7 0,0-12 0,-3-6 1011,-4-1 0,5-3 0,-8-7 0</inkml:trace>
  <inkml:trace contextRef="#ctx0" brushRef="#br0" timeOffset="1033">1830 502 8067,'22'0'926,"-1"0"0,1 0 0,0-3 0,0-1-392,-1-4 0,8 1 0,3 7 0,2 0-361,4 0 0,4 0 1,1-2-1,1-3-749,-1-3 576,1 1 0,-1 7 0,1 0 0</inkml:trace>
  <inkml:trace contextRef="#ctx0" brushRef="#br0" timeOffset="1487">2352 219 8067,'-14'0'390,"-1"0"0,10-3 141,-2-4 1,14 5 0,8-6 0,4 3-342,3-2 1,2 5 0,3-8 0,2 3-113,-2 0 0,4-8 0,-2 5 0,-2 1-220,-3-1 0,-5 0 0,-2 6-2071,-2-4 1248,-1-9 1,-4 8 0,-10-6 903,-12 8 0,-8 4 0,-1 3 0,-1 0-22,0 0 0,8 0 1,-1 0-1,-2 0 198,-2 0 1,4 0 0,3 3 0,0 2 195,0 2 0,7 3 0,-5-5 0,3 4 242,0 3 1,0-4-1,7 6-135,0 3 1,0 2 0,0 3 0,0 2 59,0 5 0,2-4 1,5 6-1,5 0-54,1 6 0,6-3 0,-5 4 0,3 6 52,-2 4 1,4 3 0,-7-7-1,3 2-247,-1 4 0,-9-6 1,5 2-1,-3-10-568,0-4 0,1-3-3067,-8-7 3406,0-10 0,0-3 0</inkml:trace>
  <inkml:trace contextRef="#ctx0" brushRef="#br0" timeOffset="1717">2505 66 8067,'14'3'961,"1"4"1,-1-5 0,8 6-140,0-6 1,0-2 0,-1 0 0,1 0-195,0 0 0,9 0 1,6 0-1,4-2-510,2-6 0,-6 6 1,-3-5-1,-1 2-1042,1-2 0,-7 4 1,2-4 923,-5 4 0,-12-6 0,-2-3 0</inkml:trace>
  <inkml:trace contextRef="#ctx0" brushRef="#br0" timeOffset="2651">2439 175 7981,'13'15'52,"-4"-3"320,1-3 0,-8 8 0,6-2 214,-6 4 0,-2 5 0,0 3-134,0 2 0,-2 3 0,-3-3 0,-2 4-61,2 1 0,2 7 1,3-4-1,0 4-170,0 2 0,0-9 0,0-5 0,0-4-31,0-4 0,0 1 0,0 0-26,0 0-263,-9-10 1,6-12-1,-4-15-260,4-4 1,3 4-1,3 1 240,4-3 0,-2 7 0,10 1 0,1 1 123,4 1 1,2 0 0,-1 7 0,1 0 148,0 0 0,0 0 0,-1 2 0,1 5 37,0 8 1,-10 4 0,-5 3 0,-4 0-50,-3 0 1,-3 7-1,-6 0 1,-13 0-461,-12 2 0,-7-4 0,-5 7 0,-5-3-393,-7-4 1,2-3 0,-2-2 0,-2-3-1826,-3-4 2537,7 4 0,3-17 0,10 8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8:17.3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197 349 8463,'-22'15'182,"0"-1"0,0 1 1,0 7-1,1 2 236,-1 5 1,3 7 0,2 13 0,4 4 181,4 3 1,2-1-1,7 1 1,2-13-23,5-11 1,13-18 0,9-6 0,0-6 269,2-2 1,1-17 0,6-7 0,-4-8-239,-2-6 1,-3-3 0,-10-3 0,-4 3-455,-8 5 0,-5-3 0,-2 7 1,-2 1-250,-5 0 0,-6 1 0,-8 9 0,-1-1-686,0 0 1,0 8 0,1 2 0,-1 2-6463,0 5 7241,0 3 0,0 11 0,1 3 0</inkml:trace>
  <inkml:trace contextRef="#ctx0" brushRef="#br0" timeOffset="150">523 654 8759,'10'12'2617,"-8"-2"0,10-10-2372,-4 0-245,-6 0 0,17 0 0,-6 0 0</inkml:trace>
  <inkml:trace contextRef="#ctx0" brushRef="#br0" timeOffset="435">806 524 11045,'0'-22'851,"8"7"1,-1 1 0,0-1-372,3 3 0,-5-7 0,9 4 0,3-2-275,2 3 1,3-3 0,2 7-1,3 1-412,2-1 0,-7 3 1,-8 7-1,1 2-133,-3 5 0,-2 8 0,-10 14 0,0 10 93,0 9 1,-10 0 0,-5 8-1,-4 0 132,-3-1 1,8-6-1,2 1 1,0-6 288,-1-8 0,9-4 0,-4-10-322,6-1 0,12-9 0,4-4 0,8-8-496,7-8 0,5-6 0,9-13 0,1-4-1465,-1-3 2109,1 7 0,9-14 0,3 7 0</inkml:trace>
  <inkml:trace contextRef="#ctx0" brushRef="#br0" timeOffset="786">1372 349 7805,'13'-9'-664,"3"-3"0,-6-10 1502,2 0 1,0 0 0,5 3 0,-2 2-318,2 2 1,2 1 0,3-5 0,0 2-288,-1 2 0,4 10 0,1-2-308,3 5 0,0 2 0,-9 2 0,-3 8-51,-3 11 0,-9 11 0,2 12 1,-4 1-274,-3 6 0,-8 5 0,-1 9 1,-1-2 343,0-5 1,-4 3 0,7-10 0,2-3 308,2-2 1,3-12-1,0-5 1,3-7 77,4-8 0,5-4 1,10-10-1,0-3 192,-1-4 0,1-15 0,0-14 0,-3-3-358,-4 3 0,-5-5 0,-10 7 0,-3-2-302,-4-1 0,-12 11 1,-13-3-1,-2 5-62,-5 2 1,-2 2 0,-2 4 0,-1 1-102,1-2 0,2 7 1,2 3-1,5 5-669,2 2 1,11 2 966,6 5 0,1 5 0,-8 10 0</inkml:trace>
  <inkml:trace contextRef="#ctx0" brushRef="#br0" timeOffset="1051">2048 132 8117,'0'-15'1885,"0"1"-1226,0 9 1,0 5-1,0 17 1,0 7-209,0 5 0,0 17 1,2-3-1,3 6-401,2 4 1,8 0 0,-8 8 0,0-6-397,3-1 1,-5 4-1,7-7 1,0-3-2015,0-2 2360,-7-12 0,14-3 0,-7-9 0</inkml:trace>
  <inkml:trace contextRef="#ctx0" brushRef="#br0" timeOffset="1335">2265 306 8056,'12'-10'290,"-4"-4"1,4 2 253,2-3 0,6 3 1,1-3-1,1 8-218,0 5 0,-8 2 1,1 0-1,2 0-74,2 0 1,1 9 0,-6 6-1,-7 7-74,-4 7 0,-3 5 0,0 9 0,0 1-169,0-1 0,-7 1 1,-3-1-1,0 1 73,1-1 0,-6-9 0,8-5 175,2-4 1,5-13-1,10-5-674,11-5 1,4-11-1,11-6 1,3-4-384,2-3 0,2 0 0,1 0 0,-1 1 800,1-1 0,9-10 0,3-1 0</inkml:trace>
  <inkml:trace contextRef="#ctx0" brushRef="#br0" timeOffset="1551">2831 219 8117,'15'0'461,"0"0"0,-1 0 1,8 0 19,0 0 1,-8-3-1,1-2 1,4-4-208,8-3 0,-1 4 1,8-6-1,0-1-401,0 3 1,-8-7 0,6 4 0,-3-2-992,0 3 0,0-5 1118,-7 4 0,0-4 0,-1-3 0</inkml:trace>
  <inkml:trace contextRef="#ctx0" brushRef="#br0" timeOffset="1750">3180 1 8117,'-22'10'9,"0"-6"0,1 9 222,-1-4 0,7 6 0,3-6 1,0 1 176,0 0 1,7 7 0,-2-3 0,4 6-118,3 1 0,3 1 0,2 0 1,4 0 29,4 0 0,1-1 0,8 1 0,2 0 102,5 0 1,-12-1 0,5 1-1,-5 2-81,-5 5 0,-3-4 0,-9 4 0,0-5-204,0-2 1,-12 9 0,-9 3 0,-13 2-923,-7 1 1,-13-11-1,-1 3 1,-3-5 783,0-2 0,9-10 0,-4-2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8:24.14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 1 8900,'-12'10'1479,"5"-8"1,14 5-975,8-4 0,7-3 1,9 0-1,10 0-313,8 0 1,9 0-1,-5 0 1,0 0-512,0 0 1,-2 0-1,-7 0 1,-1 0-738,1 0 1,-13 2 1055,-9 5 0,0-4 0,-10 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8:24.32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1068 8178,'-22'0'1211,"1"0"-265,-1 0 0,22 2 0,12 3-649,12 2 0,17 8 1,0-8-1,8-2-199,-1-2 0,5-3 0,1 0 0,-1 0-1060,0 0 1,-5 0 0,-9 0 961,-3 0 0,1 0 0,6 0 0</inkml:trace>
  <inkml:trace contextRef="#ctx0" brushRef="#br0" timeOffset="1217">1482 153 8135,'14'0'885,"1"0"-417,-11-9 1,-6 9-1,-17 0 1,-10 14 52,-5 13 0,-3 7 0,-6 12 0,2 4-301,4 9 1,4 3 0,6 6 0,0 2-83,8 3 1,7-3 0,12-14 0,2-13 103,6-11 1,4-10-1,9-8 1,1-9 223,0-10 1,7-17 0,2-14 0,1-5-195,-1-3 1,-4-6 0,-10-4 0,-5 1-403,-2 0 1,-3 2 0,-7 7-1,0 1-40,0-1 0,0 3 0,-2 3 1,-6 4-1312,-6 2 0,4 3 0,0 10 1481,1 4 0,6-4 0,-6 7 0</inkml:trace>
  <inkml:trace contextRef="#ctx0" brushRef="#br0" timeOffset="1349">1699 654 8135,'15'0'1189,"-1"0"0,-6 0-1528,6 0 1,-7 7 338,8 1 0,-10-1 0,4-7 0</inkml:trace>
  <inkml:trace contextRef="#ctx0" brushRef="#br0" timeOffset="1701">1852 197 8219,'-32'0'1104,"8"0"0,-5 0-256,5 0 1,12-2-1,7-3-359,10-3 1,7-6 0,10 4-1,2 1-289,5-1 1,5-5 0,9 6 0,1-3-281,-1-5 0,1 7 0,-1 3 0,1 4-51,0 3 1,-3 0-1,-3 0 1,-4 0 15,-2 0 1,-6 12 0,-9 8 0,-5 9 204,-2 5 0,-3 2 1,-7 10-1,0 2 102,0 3 1,0 7-1,-2-5 1,-3 1-86,-2-1 0,-8 5 0,8-5 0,0 0-272,-3 1 0,8-6 0,-6-9 0,6-5-1526,2-3 1,0-2 1690,0-7 0,10-10 0,2-2 0</inkml:trace>
  <inkml:trace contextRef="#ctx0" brushRef="#br0" timeOffset="1882">2091 632 8116,'-22'-9'493,"1"-6"1,9 3-1,7 0 157,10 2 1,14-4 0,15 4 0,5 1-430,7-1 1,4-5 0,1 8-1,5 0-137,-1-3 1,6 8-1,-10-6 1,-3 6-85,-2 2 0,7 0 0,3 0 0</inkml:trace>
  <inkml:trace contextRef="#ctx0" brushRef="#br0" timeOffset="2201">2919 197 8900,'9'-12'728,"-4"-5"1,12 10 0,5-1-558,5-1 0,11 4 1,-1-7-1,4 0-442,2 0 1,-2 4 0,-2-4 0,-5 0-256,-3 0 1,6 7 0,-11-5 0,-4 3-545,-5 0 1070,-12 0 0,5-3 0,-10-2 0</inkml:trace>
  <inkml:trace contextRef="#ctx0" brushRef="#br0" timeOffset="2399">3202 44 8116,'-44'22'0,"1"0"0,-1 0 114,1 0 1,9-8 0,5 1 0,5 2 347,2 2 1,0 3-1,3-1-37,4 1 1,8 0-1,14 0-280,8 0 0,4-8 0,5-2 0,3 0 155,2 0 0,7 3 0,-4 7 0,-1-1 213,1 1 1,4 0 0,-7 0 0,-3 0-11,-1-1 0,-6 8 0,-4 3 0,-8 2-199,-5 4 1,-4-4 0,-8 3 0,-9 1-513,-8 3 1,-19 1 0,3-6 0,-3-7-2341,0-5 1,5-12 2547,4-5 0,-4-14 0,7-5 0</inkml:trace>
  <inkml:trace contextRef="#ctx0" brushRef="#br0" timeOffset="2566">3049 153 8160,'22'-19'963,"0"2"1,0 5-99,0 2 1,9 3 0,5 7 0,5 0-236,3 0 1,7 0 0,0 0 0,-1 0-640,4 0 1,-11 0 0,3 2 8,-7 6 0,-3-6 0,8 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2.1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 8013,'-12'22'-110,"3"2"0,9 7 1,0 13 554,0 12 0,7 9 1,3 8-1,-1 6-251,1 6 0,5 2 0,-8 0 0,-2 0-148,-3 0 1,-2-2 0,0-5-1,-2-10-72,-6-9 1,4-11 230,-11-13 0,10-18 0,-2-19 0,4-14-124,3-13 0,0-7 0,0-9 0,3-1-178,4 0 1,5 3 0,10 3 0,0 4 182,0 2 0,-1 6 0,1 11 1,0 8 371,0 4 0,-1 3 0,1 3 74,0 4 0,-3 8 0,-2 14 1,-5 5 53,-2-1 0,-3 9 0,-7-4 0,0 8-310,0 5 1,-9 0 0,-6-10 0,-4-2-298,-3-3 0,-2-9 1,-3 2-1,-4-5-655,-3-2 0,7-10 1,-2-5-1,5-5-976,2-2 1,3-2 0,2-5 1651,2-8 0,11-14 0,-6-5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2.4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262 131 8231,'0'-29'0,"0"0"842,0 2 0,0 10 0,-2 5-252,-6 2 0,4 3 0,-11 10 0,-2 4-232,-2 7 1,-3 13-1,0 4 1,0 3 154,1 5 1,-1 2 0,0 3 0,0-1-912,1 1 1,8-8 0,6-2 0,5-3-360,2-4 1,2-5 0,5-8-1,8-6 135,4-6 0,10-12 0,0-4 0,0-6 511,3-1 0,-8-1 1,5 3 677,-5 4 1,-2-2 108,0 10 0,-8 0 0,-1 9 0,-4 5-658,-4 8 0,-3 4 1,1 3-1,2 0-701,2-1 1,3-6 682,-3-1 0,-5 1 0,8 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2.97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64 0 8296,'-22'0'57,"0"0"0,10 13 0,5 8 0,7 16 322,7 11 1,-5 0-1,8 11 1,0 3 93,4 9 0,-2-1 1,3 7-1,2 1-456,2-1 0,-7-7 0,-2 3 1,-3-3-291,0 3 1,1-15 0,-8-3 0,0-14-121,0-12 0,-3-14 211,-4-8 0,5-14 1,-6-8-1,8-6 90,8-8 1,-4-5 0,11-10 0,2 3 194,2 5 1,3-5 0,0 7 0,0 0 29,-1 5 1,1 12 0,0 5 0,0 2 671,-1 5 0,1 3 0,0 4-219,0 6 0,-8 11 0,-2 10 0,-2-2-160,-5-3 1,-3 5 0,-2 2 0,-2 3-336,-5 5 1,-5-5 0,-10 2 0,0 0-343,0-2 1,-7 5 0,-2-10 0,-1-2-605,1-3 1,2-2 0,7-3-3218,0-5 4072,0-4 0,1-29 0,-1-5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3.1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10 8379,'12'-10'1009,"8"10"0,-8 0-556,0 12 1,5 15-1,-8 5 1,1 1-137,0 6 1,4 2 0,-4 3-1,0 2-524,-1 5 0,6-8 0,-8 3 1,-2-10-253,-3-4 459,-2-3 0,10 2 0,2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3.2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109 109 8157,'-33'-22'388,"3"3"600,6 4-1124,12-4 136,3 17 0,9-18 0,0 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3.8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 1193 8117,'0'-22'0,"0"1"0,0-1 0,3-2 520,4-5 1,3-5 0,7-10 0,-3 1-165,3-1 1,5-2 0,5-5 0,2-4-214,-3-1 0,-9-4 1,-2 6-1,-1-1-27,-2-6 1,-2 8 0,-10 2 0,0 5-80,0 3 1,0-1 0,-2 3 0,-6 2-161,-6 3 1,-13 9-1,-2-2 1,3 5-72,1 2 0,4 10 0,-1 7-4,0 10 1,0 10-1,0 16 1,3 13 215,5 11 0,-6 8 1,8 3-1,0-1 61,5 0 1,4 8 0,3-1 0,0-4-43,0-7 0,10 2 0,5-8 1,6 1-405,8-5 1,5-15 0,12-9 0,3-8-2,1-5 1,1-9 0,-7 3 0,-1-8 53,1-8 1,-3-6-1,-5-13 1,-7-4 101,-4-3 1,-6 5-1,-5-5 1,-4 0 170,0 0 0,-8 8 0,5-3 0,-4 4 675,-3 4 0,0-1 708,0 0 0,0 12-749,0 10 0,0 12 0,0 17 1,0 8-303,0 4 0,0 5 1,0 2-1,0 5-494,0 3 0,7-7 0,0 1 0,1-4-1712,1-2 0,-4-10 1915,10-5 0,-1-15 0,8-4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3.9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22 121 8117,'-12'-24'-296,"5"-5"0,4 5-740,3-5 1036,0 14 0,0 15 0,0 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4.3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10 7962,'-22'-10'61,"2"18"1,6 1-1,7 15 287,4 13 1,3 11 0,3 5 0,1 5-129,4 10 1,1 0 0,-4 12 0,5 2-329,2 3 1,-5 2-1,5 0 1,-2-2-576,-5-6 479,-3-4 0,-2-9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4.5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1 131 8052,'12'0'197,"7"0"1,-4 0 111,4 0 0,6 0 0,1 0 0,8-2-161,7-5 1,-2 2 0,14-10-1,-2 1-463,0 2 1,2-8 0,-5 8 0,3 0 314,-2 5 0,-3-5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0:58.5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5.0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73 8368,'7'14'272,"1"1"0,1-8 0,-1 5-531,6-2 1,-2-5-1,3-10-196,2-2 0,-5-10 0,2 2 144,3-4 1,-5-3-106,3 0 430,-1 0 1,8 15 264,0 14 0,-10 8 0,-5 21 0,-2 5 57,2 8 1,-4 9 0,4 14-1,-5 8-45,-2 5 0,0 2 1,0 0-1,0-2-44,0-5 1,-2 2 0,-5-9 0,-8-6-123,-4-6 0,-3-3 1,-2-12-1,-3-7-86,-2-6 0,0-13 0,7-13 0,3-9 253,5-13 1,-6-9 0,8-20 0,-2-2-18,-1-4 0,10-6 0,-2-9 0,5-1-291,2 1 1,2 9 0,5 3 0,8 5-631,4 4 1,3-9 0,0 17 0,2 4-767,5 6 1412,-5 4 0,17 10 0,-7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5.4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240 131 7990,'-29'0'87,"0"0"1,0 10-1,8 2 1,-1 2 567,0 1 1,0 7 0,0 7 0,3 0-422,5 2 0,4-4 1,10 7-1,0-3-282,0-4 0,2-3 0,6-5 1,6-4 37,5-8 0,6 3 0,1-3 0,3-5 105,-2-6 1,-3-9 0,-5-8 0,-2-1 177,-2 0 1,-3 0 0,3 1 0,-8-1-115,-5 0 1,-2-7 0,0 0 0,3 0-659,4-3 0,-5 8 0,6-7 0,-6 2-2761,-2 0 3260,0-10 0,10 15 0,2-8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5.9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98 973 7990,'0'12'234,"9"-5"0,6-14 0,4-10 75,3-9 0,0-8 1,2-12-1,3-5 24,2-7 0,0-5 0,-8 0 0,1 3-101,0 2 1,0-1-1,-3-6 1,-4 2-85,-8 5 0,-5-2 0,-2 9 1,0 2-545,0 4 0,0 18 1,-2 8-303,-5 6 0,2 18 0,-7 17 0,0 14 485,-1 13 0,1 14 0,-5 12 0,3 2 505,-3 5 1,5 10 0,0 5-1,2 2-175,7-47 1,1 0-1,1 6 1,0 0-1,1 4 1,0 0 0,0 2-1,0 0-114,0 2 1,0-1 0,1-4 0,0-1-1,2-3 1,2-1 0,1-4 0,2-2-83,11 37 0,3-19 0,0-20 0,0-11 177,0-16 1,-10-11-1,-5-17-56,-5-8 0,-2-14 0,-2-7 1,-5-3-106,-8 3 0,-7-5 0,-4 5 0,-6-6 50,-2-1 0,-2 2 0,-7 4 0,-1 8-72,0 5 1,11 5 0,4 2 0,4 5 429,4 2 0,11 5 61,10 13 1,10 1-1,14 6 1,7-8-180,13-5 1,11-2 0,18-2 0,7-5-1569,5-8 1341,2-14 0,-39 13 0,0-2 0,2-3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6.9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262 162 8192,'-3'-24'0,"-4"-3"644,-7-2 0,-6 3 0,-2 11 0,1 8-294,-1 5 1,0 2 0,0 2-1,3 8-204,4 12 1,-4 2 0,7 12 0,0 5-173,5 8 1,-3-1 0,3 8 0,2-3-305,2-5 0,6-4 0,2-6 0,4-4-160,3-2 0,5-13 0,10-12 0,2-4 249,-2-3 0,-3-10 0,-2-4 1,-1-8 263,1-7 1,0-5 0,0-10 0,-3 3 97,-4 5 1,2-5 0,-10 5 0,0-6 116,3-1 1,-8-1 0,5 3-1,-4 5 118,-3 7 1,0 5-164,0 2 1,0 12-1,0 13 1,0 14 180,0 9 0,0 13 1,2-3-1,3 8-205,2 7 0,8-5 0,-8 4 1,0-6-259,3-8 1,-5 3 0,7-8 0,-2 1-288,-5-1 1,4-2 0,1-9-632,2-6 816,-7 6 0,2-20 319,-14 0 0,2-3 0,-7-11 0,2-3 266,5-3 1,3 3 0,0-2 0,-3-5-147,-3 0 0,1-3 1,10 0-1,1-4-138,4-3 1,9 0-1,-3-5 1,6 6 64,1 1 1,8 3 0,3 7-1,2 3-54,4 4 1,4 6 0,-1 14 0,-3 7-417,-1 9 0,-3 23 0,2 2 0,-10 7-226,-9 8 1,0-1 0,-7 1 0,0-3 520,-1 2 0,-1-7 0,-8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7.6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66 807 8154,'2'-22'-408,"3"0"1,2 0 684,-2 1 1,7-1-1,0-2 1,3-3-14,-1-2 1,1-3-1,7 3 1,2-7-427,5-5 1,-7 0-1,2 2 1,-7 3 29,0-3 1,-8 8 0,-1 2 0,-6 4 7,-2 4 1,-2 1 0,-6 6-1,-6 4 161,-6 0 1,-1 8 0,-1-5 0,0 4 318,0 3 0,1 10 1,-4 5-1,-1 4-42,-3 3 0,7 2 1,7 5-1,1 5-122,2 0 1,-5 7 0,10-5 0,2 3-87,2-3 1,3 5 0,0-5 0,0 3-295,0-2 1,10 1 0,7-9 0,7-2-375,5-3 0,10-2 0,-5-3 1,2-4 39,0-8 0,-7-5 0,5-2 1,-2 0 521,-6 0 0,3-9 0,-4-8 0,-6-7-86,0-5 1,-7-3 0,0 5 0,-2-2 61,-5 3 0,-3-1 1,-2 1-1,3-3 240,4 2 0,-4 10 280,4 2 1,-2 11-1,-1-1-165,4 10 1,6 7 0,-4 10 0,2 2-175,5 5 1,-5-3 0,0 8 0,0-2 17,0-6 1,-4 1 0,4 0 851,-3 2-586,8-10 1,-7-19 0,7-17-1,-5-12-234,-2-15 1,-1-2 0,-4-9 0,5-1-417,2 0 1,-5-2 0,5-7 0,0 0-770,1-1 1,-1 11 0,5 4 977,-3 5 0,-9 2 0,5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7.9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0 371 8149,'0'22'59,"0"0"0,3-8 0,4-2 126,7-2 0,-1-3 1,1-7-30,3 0 0,0-2 0,0-5 0,-3-10-28,3-10 0,3 0 0,1-7 0,1 3-198,0 4 1,-7-4 0,-3-1 0,0-1-119,0-6 0,-7 7 1,2 3-1,-5 5 114,-2 2 0,0 8 0,-2 2 0,-5 2 305,-8 5 0,-4 3 0,-3 4 0,-2 8 550,-5 12 0,5 2 0,-5 12 1,7 3-281,7 2 0,-4-5 0,7 1 0,0 1-416,4 4 0,6-6 0,2-2 0,2-3-184,6-4 0,4-5 0,12-8 1,5-7-690,7-4 1,8-3-1,4-3 1,3-4-1660,-2-7 2447,-4-15 0,9 4 0,1-6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8.2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153 259 7938,'-15'22'0,"3"0"-129,2-1 1,-7 1 0,5 0 0,-2-3 1039,-1-4 0,8 4-195,-7-4-607,-1-6 0,3-9 0,5-14 0,4-8-93,3-7 1,0 5 0,0-8 0,3 1-38,4-5 1,-2 2 0,9 0-1,1 2 153,-3 6 1,7 2 0,-4 2 0,2 0 190,-3 0 0,6 8 0,-6 2 1,5 2 3,3 5 0,0 5 1,0 10-1,0 9-332,-1 8 1,1 11 0,0-1 0,-3 1-489,-4-1 1,4 1-1,-7-6 1,3-1-1977,-1 1 2469,-9-3 0,14-7 0,-6-1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8.4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8127,'0'44'0,"0"2"0,0 5 0,0 4 0,0 13 0,3 7 251,4 12 1,-5 7 0,2-42 0,0 1 0,-3-3 0,0 1 170,-1 1 1,0 0 0,3 2 0,1 1 0,0 1 0,0-1 0,-2 1 0,0 0-642,0-2 0,-1-2 0,-1 40 0,0-7 0,0-17-1899,0-15 2118,0-17 0,-10-34 0,-2-16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8.5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0 436 9713,'34'-3'1431,"10"-4"0,14-7-886,12-6 0,14-2 1,-35 11-1,2-2 1,0-1-1,2-1-415,2-2 1,1-2 0,2-1 0,0-1-1,-2-1 1,-1 0 0,-1 1 0,-1 1-2010,39-16 1301,-12-5 0,-25 7 0,-1-10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42.3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175 523 8310,'-10'-12'652,"8"12"0,-6 15 0,6 7-47,2 7 0,7 5 0,3 9 0,2 3-330,5 5 0,2 5 0,1 9 1,-3 0-613,-3 1 1,1-1 0,4 0 0,-2 1-270,-3-1 0,-1-12 1,4-9-1,-5-13-982,-3-7 1588,-1-12 0,1-2 0,3-10 0</inkml:trace>
  <inkml:trace contextRef="#ctx0" brushRef="#br0" timeOffset="399">66 284 8310,'7'-32'55,"0"-1"0,1-4 198,1 1 0,3 9 0,13-2 0,1 5 86,3 2 0,0 3 0,-4 5 0,1 6-104,3 6 1,0 12 0,-7 4 0,0 8-106,0 7 0,-1-3 0,-1 11 0,-6 1-203,-7 4 1,-4 1 0,-3-2-1,0-2-18,0-3 0,-7-2 0,-3 5 0,-2-5-125,-5-3 1,-2 1 0,-1-6 0,3 3-388,3-2 1,2-3-35,-3-2 1,8-10 490,14-5 0,5 3 0,12-3 1,3-2 207,2-3 0,7 8 0,-7 5 0,-2 2 162,-3-3 1,-4 5 0,-6-2-1,-7 8 381,-4 4 0,-6 7 1,-4-5-1,-10 1-39,-9-1 0,-8 6 0,-10-8 0,1-3-415,-1-2 0,0-4 1,1-6-1,-1-6-452,1-6 0,6-4 1,4-6-1,1-6-812,6-6 0,9-1 0,5-4 1113,2-4 0,3 5 0,7-7 0</inkml:trace>
  <inkml:trace contextRef="#ctx0" brushRef="#br0" timeOffset="1013">697 828 8635,'-12'-12'1404,"3"12"0,9 15 0,0 4-1116,0 3 0,9 0 1,6-3-1,4-2-367,3-3 0,0-6 0,0 4 1,2-2-314,5-6 1,-5-1 0,5-3 0,-5 0-215,-2 0 0,0-7 0,-3-3 1,-2-2 163,-2-5 1,-11-3 0,4-1-150,-6-1 707,-2 10 1,-7 21 0,-3 21 0,0 11 284,1 9 1,-1 9 0,5 11-1,-4 5 275,-4 2 0,6 1 0,-5 1 0,0-4-49,0 0 0,5-7 0,-8 5 0,-2-8-371,-2-7 0,-3-12 1,0-14-1,1-6-78,-1-6 0,0-13 0,3-2 0,4-13-249,8-13 1,-3-11 0,3-14 0,2-2-276,3-3 1,4-9 0,5 4 0,8-2-205,4 0 0,5 7 0,3-2 0,2 4 10,-2 8 1,7 10-1,-1-3 1,4 5-545,-1 9 0,0 8 1084,8 12 0,-1 10 0,1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00.2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57.0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87 8358,'-7'22'251,"0"0"0,0 0 1,7 2-1,0 7 116,0 13 1,9 9-1,6 13 1,4 1-107,3 6 1,0-3 0,0 7-1,-1-2-222,1-4 1,-10-6 0,-5-7 0,-4-7-144,-3-5 1,0-12 0,0-5 0,-3-8-13,-4-6 0,2-5 0,-9-13 0,-1-4 119,3-8 0,-5-4 1,10-3-1,2-2-179,3-5 0,2-5 0,0-7 0,0 2-27,0 3 1,7 7 0,3-5 0,2 5 294,5 10 1,-5-1 0,2 13 227,3 2 1,3 5-1,1 8-45,1 6 1,-2 15 0,-4 7-1,-1 3-373,2-3 0,-5 6 0,3-6 0,-1 3-433,-2-3 1,5-2-1,-7-10 1,-1 0-734,1-4 1,0-6 1263,-3 1 0,5-6 0,10-9 0</inkml:trace>
  <inkml:trace contextRef="#ctx0" brushRef="#br0" timeOffset="318">501 1089 8125,'10'22'-559,"-7"-8"1229,4 1 1,-2-3-276,2 3 1,-2 1-264,9-8 0,1-3 0,7-13 8,-1-6 1,1-8-1,0-5 1,-3-4 16,-4-3 1,4 5 0,-7-5 0,3 0 4,-1 0 0,-9 8 0,2-3 0,-4 5-161,-3 2 1,0 0 0,-3 0-1,-4 0-108,-7 1 1,-6 1 0,1 3 0,2 5 242,2 3 1,8 1-1,-7 8 221,-3 0 1,5 8 0,0 4-1,2 5-18,5 7 0,3 5 1,2-2-1,0 4 83,0 3 1,0-8 0,2 6 0,5-3-651,8 0 1,4 0 0,3-7 0,2-3-932,5-4 1,-2 2-1,9-10 1159,3-2 0,12-3 0,4-2 0</inkml:trace>
  <inkml:trace contextRef="#ctx0" brushRef="#br0" timeOffset="501">1046 1111 8232,'0'22'-201,"0"-1"345,0 1 735,-10 0-788,8-10 1,-5-5-1,11-14 1,6-7 154,2-6 0,-7-2 0,5 1 0,-3-4 9,0-4 0,3 3 0,-3-10 1,5-3-803,0-2 0,5-3 0,-7 1 547,2-1 0,3 0 0,6 1 0</inkml:trace>
  <inkml:trace contextRef="#ctx0" brushRef="#br0" timeOffset="834">1242 1024 8216,'7'14'2,"0"1"0,3-1-100,-3 8 1,5-10 0,10-5 264,0-4 1,-7-3 0,-1-3-1,3-4 76,2-7 1,3-6 0,0-4 0,0-2-57,-1-3 1,-6-1 0,-1 6 0,1-2-148,-3-3 0,5 0 0,-10 7 0,-2 0-114,-2 0 0,-3-7 0,0 0-199,0 3 1,-10 1 0,-5 6 187,-4 4 1,-3 8 0,0 14 0,1 8 263,-1 4 1,0 10 0,0 3 0,3 2 285,4 4 0,-1-4 0,8 3 0,3-1 129,3-2 1,2 5-1,2-8 1,6 3-1085,6 5 0,15-8 0,8-2 0,6-7-3192,8-8 3682,5-4 0,19 0 0,2 2 0</inkml:trace>
  <inkml:trace contextRef="#ctx0" brushRef="#br0" timeOffset="1133">2483 0 8462,'-10'12'-215,"-4"-4"1,4 4 0,1 2 0,1 8 680,1 7 1,0 5 0,7 12 0,0 5 479,0 7 1,0 7 0,0 5 0,0 5-787,0 3 1,2-6 0,3 6-1,2-3-837,-2-5 0,-2-2 0,-3-5 1,0-8 676,0-11 0,0-1 0,0-9 0</inkml:trace>
  <inkml:trace contextRef="#ctx0" brushRef="#br0" timeOffset="1501">2222 588 8277,'22'-9'-318,"-1"-4"-175,1 1 0,-7-5 0,-1 10 1284,3 2 0,-5 3 0,3 2-581,2 0 1,2 2 0,3 6-198,0 6 0,-1-2 1,1 3-1,0 2 133,0 2 0,-1 10 0,1 0 0,0 0 122,0 3 0,0-6 0,-1 8 0,1 0 34,0 0 0,0 0 0,-1 4 0,1-4 124,0-2 1,0-6 0,0-11 0,-1-5 141,1-1 1,0-6-1,0 2 1,-3-10-70,-4-10 1,1-11 0,-6-6-1,0-2-73,0-5 1,-1 6-1,-4-4 1,2-1-356,-2-4 0,-5-1 0,-5 2 1,-4 4-825,-3 8 0,-3 5 1,-7 2-1,0 3-1383,1 5 0,-4 4 2136,-4 10 0,5 0 0,-7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2:01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393 1 8338,'0'22'0,"-3"-1"0,-2 3 198,-2 6 0,0 11 1,7 12-1,2 5 119,5 10 0,-2-1 0,7 13 1,0 0-218,1-2 1,-6-1 0,5-7 0,0 3-542,0-3 0,-5-14 1,5-10-1,1-13-815,-1-8 1256,-7-8 0,4-17 0,-9 0 0</inkml:trace>
  <inkml:trace contextRef="#ctx0" brushRef="#br0" timeOffset="599">153 458 8265,'-34'0'307,"-5"2"0,10 3 0,5 5-178,7 2 1,8-5-1,11 8 1,5 2-93,8 2 0,4 1 0,5-6 0,5-7-69,8-4 0,4-3 1,5-3-1,2-4-83,3-7 1,-8-6-1,-6-2 1,-1 1 200,-2-1 0,5 0 1,-13 0-1,-4 0 276,-5 1 1,-2 9 0,6 4-153,1 6 1,-7 2 0,-3 2 0,0 8 228,0 12 1,-5 2-1,5 12 1,0 3-408,0 2 1,-4 5 0,4 3 0,-3-1-192,-4-7 0,-2 3 0,-3-11 0,0 1 169,0-5 0,0-4 1,-3-4 230,-4 1 0,-5-10-439,-10-5 1,10-14 0,5-10 0,4-7-140,3-5 1,0-10-1,0 3 1,0-5-159,0-3 1,8 10-1,1 3 1,3 2 147,5 0 1,-5 2 0,3 13 0,2 7 499,2 4 1,1 6 0,-3 4 0,-3 10 94,3 9 1,2 8-1,6 10 1,1-1 54,3 1 1,0-1-1,-9-1 1,-1-6-1,3-7 0,-5-7 1,12-8-53,-5-7 1,-2-4 0,-1-8 0,1-7-205,0-10 0,0-7 0,-3 0 0,-2-5-68,-2 0 0,-3-7 1,2 7-1,-4 0 8,0 5 0,-8-2 0,5 0 1,-4-1-89,-3 1 1,-10 2-1,-5 9 324,-4 6 1,-3 6 0,3 16 0,0 9-11,-3 9 1,5 8 0,-12 12 0,5 3 178,2 1 0,7 4 1,3-6-1,3 3 1,4-3 1,5-2 0,7-5 0,10-2-1475,10-3 0,16-16 1081,15 1 0,15-13 0,4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59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218 545 8412,'-29'-15'0,"0"3"315,2 3 1,3 1 0,2 11-29,0 4 1,3 15 0,2 12 0,5 2-117,2 0 0,3 3 1,7 9-1,0 3 144,0-2 1,10-6 0,4-6 0,8-11-14,7-9 0,3 0 0,6-10 0,-4-4 102,-2-8 1,-3-7 0,-8-10 0,1 0-307,0 0 1,-3-7-1,-2 0 1,-5 3-222,-2 2 0,-3 2 1,-9-2-1,-5-1-101,-8 4 1,-4-6 0,-3 12 0,0-4-776,0-3 0,1 8 1,-1-1-1,0 1 999,0 2 0,-9-8 0,-3 8 0</inkml:trace>
  <inkml:trace contextRef="#ctx0" brushRef="#br0" timeOffset="402">174 44 8354,'8'-14'-7,"-1"-1"1,2 10 0,-1-2 0,6 7 606,6 7 0,1 8 1,4 14-1,1 7-73,3 5 1,8 12-1,-6 6 1,0 3-142,1 4 1,-3-1 0,-7 0-1,-1 1-243,1-1 1,-7-2 0,-3-5 0,-2-7-14,-6-5 0,-1-5-344,-3-5 1,0-16 0,0-23-186,0-16 1,0-5 0,0-13 0,0 1-32,0 2 1,9-7-1,6 7 1,4 0 268,3 5 1,2 5 0,3 2 0,2 3 98,-2 4 1,-3 6 0,-2 9 0,-1 0 502,1 0 0,0 12 1,-3 7-1,-4 8 270,-8-1 0,-5 8 0,-2 0 1,-2 3-191,-5-1 1,-5-7 0,-10 5-1,-2-5-318,-5-10 1,-5 3 0,-7-10 0,2 0-202,3-5 0,7-4 0,-5-3 1,2 0-968,6 0 1,4-10 0,5-4-1,5-6-1723,2-2 2688,3 1 0,7-20 0,0-5 0</inkml:trace>
  <inkml:trace contextRef="#ctx0" brushRef="#br0" timeOffset="600">1176 1 9077,'12'9'538,"-5"6"1,-4 14-1,-3 7 1,0 8-30,0 6 0,0-1 1,0 9-1,0 2-473,0 3 1,7 0 0,0-2 0,1-3-591,1 2 1,-6-6 0,4-6 0,-5-7 553,-2-5 0,10-9 0,2 4 0</inkml:trace>
  <inkml:trace contextRef="#ctx0" brushRef="#br0" timeOffset="1101">828 414 8317,'14'-7'342,"1"0"0,4 2-96,8 3 0,2 2 0,12 0 0,7 0-175,5 0 1,-2-8 0,7 1 0,3 2-243,2 3 1,-5 2 0,-3 0 0,-1 0-222,-6 0 0,-2 0 0,-2 2 0,-3 3-26,-5 2 0,3 1 0,-10-8 433,-3 0 205,-11 0 1,-15 0-1,-15 2 1,-4 3 401,-3 2 1,0 8-1,1-6 1,-4 3 247,-4 5 0,3 3 1,-8 1-1,2 4-317,6 4 0,2-5 0,2 7 0,3-2-597,4 0 1,5 0 0,10-7 0,0 2-384,0 5 1,0-12-1,3 3 1,4-8-32,8-7 1,11-5 0,3-5 0,0-7-111,3-8 0,-8 3 0,5-14 0,-3 0 374,4-6 1,-9 6-1,4-1 1,-9 3 500,1 0 0,-5 7 0,1 8 1505,-4-3-1522,-1 7 0,-8 10 0,0 15 0,0 4-156,0 3 1,0 7 0,0 3 0,0 1-350,0 6 1,0-5 0,2 0 0,3 0-943,2 0 1,8-8-1,-6 3-283,3-5 1,3-11 1439,7-6 0,-1-5 0,1-2 0</inkml:trace>
  <inkml:trace contextRef="#ctx0" brushRef="#br0" timeOffset="1268">2047 523 8317,'0'-24'-1,"0"-3"0,0-2 1266,0 3-768,-10 2 1,6 16 0,-9 13-125,4 15 1,2 16 0,7 0 0,0 8-171,0 6 0,0-4 0,0 5 0,0-5-375,0-2 0,2-8 1,5-2-1,5-3-454,0-4 1,8-3 0,-6-4 625,6-6 0,1-4 0,1-10 0</inkml:trace>
  <inkml:trace contextRef="#ctx0" brushRef="#br0" timeOffset="1601">2047 131 7896,'2'22'383,"6"0"1,-3 7 0,9 2-1,1 3 540,-3 5 1,7 2-1,-7 3 1,3-1-577,-1 1 1,-2 2-1,5 0 1,-5 0-307,-2-5 1,-3-10-1,-7 3 1,0-2-96,0-6 1,-2-11-49,-5-8 1,2-7 0,-7-7-1,0-8-101,-1-4 1,9-5 0,-4-5-1,6-5-165,2 0 1,2-5 0,3 10-1,5 2-59,2 3 0,2 2 1,8 1-1,0 1 485,0 6 0,0 4 0,-1 10 0,1 3 158,0 4 1,0 15 0,-1 14 0,1 7-550,0 8 1,0-2 332,0 9 0,-1 0 0,1 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53.6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240 784 8323,'-2'-14'600,"-6"-1"1,4 11-224,-11-4 1,1 8 0,-8 8-85,0 6 0,0 8 0,0 7 1,1 7-122,-1 5 1,3 3-1,2-1 1,4 1-242,4 0 0,2-1 0,7 1 0,0-3-469,0-5 0,2 3 0,5-10 0,10-3-983,10-1 1521,-3-13 0,17 7 0,-7-7 0</inkml:trace>
  <inkml:trace contextRef="#ctx0" brushRef="#br0" timeOffset="300">632 980 8395,'-2'-19'391,"-6"5"0,-4 4 1,-9 12-1,-4 8-62,-4 12 0,5 2 0,-5 12 0,5 3-169,2 2 1,8 10 0,1 0 0,4-3-61,4-2 0,3-5 0,4-2 0,5-5 33,8-3 0,7-11 0,4-13 0,3-5 141,-2-2 1,4-2 0,-2-8 0,-2-9-3,-3-8 1,-5-4-1,-2 4 1,-5-4-151,-2-3 0,-3 5 0,-7-5 0,0 2-475,0 6 0,0-6 0,0 3 1,0 3-116,0 2 1,-7 9 0,0 1-1,0-3-1795,-3-3 2263,8-2 0,-18-9 0,8-3 0</inkml:trace>
  <inkml:trace contextRef="#ctx0" brushRef="#br0" timeOffset="600">741 1068 8304,'14'21'-352,"-1"1"541,-4 0 1,-1 0 0,-6-1 560,5 1 0,-4 0 1,4 0-42,-5 0 0,-2-1-32,0 1 0,-2-10-635,-5-5 0,4-9 0,-4-10 1,5-10-300,2-2 1,0-7-1,0-1 1,2-2-211,5-5 0,3 6 1,7-1-1,-3 2 218,3 6 1,-5 1 0,0 4-1,1 1 177,-1 6 0,-5 4 1,7 15 275,3 9 1,0 3 0,0 20 0,-5 1-386,-2 4 1,5 1 0,-6 3 0,1 2-591,0 3 0,7-2 771,-3-13 0,5 5 0,3-7 0</inkml:trace>
  <inkml:trace contextRef="#ctx0" brushRef="#br0" timeOffset="950">1547 828 8304,'-3'-14'-310,"-4"1"804,-8 4 0,3-1 0,-2 5 0,-3-2-16,-2 2 0,-3 5 0,2 7 1,4 5-207,1 1 0,0 6 1,-4-5-1,2 6-264,3 2 1,9 7-1,-2 0 1,4-3-78,3-2 0,0-2 0,0 2 1,0 3 69,0 2 0,7 0 0,3-7 0,0 0 241,-1-1 0,6 8 1,-8 1-1,-2-4 250,-3-2 1,-2-2-1,0 0 1,0 0 108,0-1 0,-9-6 0,-6-3 0,-4 0-577,-3 0 0,-7-7 0,0 2 0,2-4-758,3-3 1,2 0 0,1-3-1,1-4-355,6-7 0,4-8 0,10-5 1089,0-2 0,0-19 0,0 2 0</inkml:trace>
  <inkml:trace contextRef="#ctx0" brushRef="#br0" timeOffset="1147">1503 305 7422,'12'10'655,"-2"-3"0,-10 13 0,2 9-181,6 9 0,-4 4 0,9 16 1,-1 2-220,0 3 0,-5 10 1,5-1-1,-2-2-358,-5-2 0,-3-3 1,0-2-1,3-5-419,3-7 0,-1-14 522,-7-8 0,-10-5 0,-2-2 0</inkml:trace>
  <inkml:trace contextRef="#ctx0" brushRef="#br0" timeOffset="1347">1264 784 8316,'2'-12'791,"5"5"1,-2-3 0,12 3 0,5 2-650,4 3 1,13 0-1,-3-3 1,8-3-618,7 4 1,-3-1-1,8 0 1,0-2 474,-1 2 0,-6-7 0,4 0 0</inkml:trace>
  <inkml:trace contextRef="#ctx0" brushRef="#br0" timeOffset="1634">1960 1155 8247,'0'21'0,"0"1"-6,0 0 0,0 2 0,0 3 0,0 2 543,0-3 0,-7-9 1,0-2-1,0-1 638,-3-1 1,5-4-612,-9-9 0,6-5 0,-4-7 0,3-12-409,4-7 0,2-6 0,3-6 1,3-1-502,4 1 1,3-1-1,7 1 1,-3-1-389,3 0 0,2 8 0,3 2 0,0 3-575,0 4 0,0 5 1309,-1 8 0,11-5 0,2 6 0</inkml:trace>
  <inkml:trace contextRef="#ctx0" brushRef="#br0" timeOffset="1917">2331 959 10651,'-22'-12'847,"0"4"0,0 8 0,-2 8 0,-3 6-409,-2 5 0,-7 11 0,7 1 1,3 3-562,1 5 0,4-6 1,1 4-1,6-1-98,6-2 0,6-3 0,4-11 0,8-3-414,12-3 1,2-9 0,12 0 0,1-10 79,-3-10 0,7-6 0,-7-6 0,2-2 440,0 2 0,-9 3 0,2 2 710,-5 1 1,-2-1 181,0 0 0,-10 12-358,-5 10 1,-5 3-1,-2 11 1,0 3-503,0 3 1,0 4 0,0 2-1030,0 4 1,0-1 0,0-8 1111,0 1 0,10 0 0,2 0 0</inkml:trace>
  <inkml:trace contextRef="#ctx0" brushRef="#br0" timeOffset="2282">2614 980 8213,'-10'22'178,"8"-7"1,-6-1-1,6 3 345,2 3 0,0 1 0,0 4 0,0 1-138,0 3 1,7 3 0,3-6 0,0 6-180,-1 2 0,-1-8 0,-8 3 1,2-2-97,5 2 1,-4-12 0,4 5-427,-5-3 1,-4-9-93,-5-3 1,4-14-1,-4-10 1,5-10-244,2-9 0,2-8 1,3-4-1,4-5 135,4-3 0,8 8 1,8-3-1,-2 5 497,-3 2 0,0 10 0,3 5 0,2 8 64,-2 6 1,-1 5-1,1 10 1,-1 3 594,-6 4 1,-1 15 0,-12 14 0,-2 8-185,-2 6 0,-3-4 0,0 8 0,0-4-845,0 1 1,-3 0-1,-2-7 1,-2-3 388,2-5 0,-7 5 0,0-7 0</inkml:trace>
  <inkml:trace contextRef="#ctx0" brushRef="#br0" timeOffset="2498">3245 1 8213,'0'21'0,"0"1"0,0 2 359,0 5 0,0 5 0,0 15 0,0 6-36,0 11 0,0 13 0,0 1 1,0 7-73,0 8 0,-7-8 0,-3 2 0,1-9-269,-1-5 0,-5-2 0,6-10 0,-1-8-2298,0-11 2316,-7-10 0,5-41 0,-9-8 0</inkml:trace>
  <inkml:trace contextRef="#ctx0" brushRef="#br0" timeOffset="2666">2831 697 8165,'-12'-14'3186,"8"2"-2953,8 2 0,11-7 0,14 3 0,5-3 461,0 2 1,14-4-1,-2 4 1,5-4-710,2-3 0,8 8 0,-6 2 0,3 2-1858,0 5 0,-9 5 1873,2 7 0,-5 5 0,-3 10 0</inkml:trace>
  <inkml:trace contextRef="#ctx0" brushRef="#br0" timeOffset="2796">3594 1046 8468,'0'36'357,"0"0"0,-3-7 0,-2 8 0,-2-1-145,2-2 0,3 7 0,2-5 1,0 3-178,0-3 0,0 3 0,0-10 0,0-2-35,0-3 0,0 7 0,0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2:16.304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283 1172 8441,'-22'0'742,"1"0"0,9 12 0,4 7 0,8 10-174,8 5 0,-4 2 0,11 8 0,2 2-262,2 5 0,5 4 1,3 11-1,2-1-216,-2 0 0,-3 3 0,-2 2 0,-1 0-793,1-7 0,-7 0 1,-3-12-1,0-3-1362,0-2 1,-7-19 2064,2-5 0,-14-15 0,-5 3 0</inkml:trace>
  <inkml:trace contextRef="#ctx0" brushRef="#br0" timeOffset="699">0 954 8318,'12'-22'-19,"8"0"13,-6 1 0,5 8 0,3 6 0,2 7 200,5 7 0,-2 6 0,7 8 0,-3 4-69,-4 4 1,4 4-1,-2 11 1,-2 0-123,-3-1 0,-4-7 0,-3 1 0,-5-1 61,-3-2 0,-1 5 0,-8-10 1,0-3-27,0-2 1,-3-11-1,-4-6-68,-8-5 1,-4-2 0,0-2 0,2-8-88,2-12 1,10-2-1,-2-12 1,5 0 0,2 2 1,0-7 0,2 4 0,5-4 66,8-2 1,4 1-1,3 6 1,0 7 228,0 5 0,-1 12 1,1 5 207,0 4 1,-3 13-1,-2 7 1,-2 7-77,2 5 1,-5 10 0,0-3-1,0 5-149,0 3 1,-7-8 0,5 0 0,-3 1-168,0-4 0,0 6 0,-7-10 0,0-2-134,0-3 0,-9-5 64,-6-4 0,3-8 0,0-17 0,2-9 12,5-8 0,3-11 1,2 1-1,0-4-9,0-2 0,0 6 1,0 4-1,0-1-260,0 0 1,10 5 0,7-5-123,9 3 1,-2 4 0,6 10 0,-6 5-99,-2 2 1,7 3 0,0 9 0,-3 3 550,-2 2 0,-4 10 0,-3-2 0,-5 4-96,-3 3 0,1 0 1,-5 0-1,2-1 360,-2 1 1,-3 0 0,-2 0 316,0-1 1,-7 1 0,0 0 0,2 0 379,3 0 0,2-8-657,0 1 0,2-11-242,5 4 1,3-8-1,7-8 1,-5-6-175,-2-5 0,4-6 0,-6-1 0,-4-3 87,-1 2 0,4 3 0,0 2 0,-2 0 58,-2 1 0,-13-1 1,-5 0-530,-4 0 0,-3 8 496,0-1 0,1 1 0,-1-8 0</inkml:trace>
  <inkml:trace contextRef="#ctx0" brushRef="#br0" timeOffset="1099">1132 301 8367,'-19'-42'398,"5"6"0,4 12 132,10 9 0,0 15 1,0 5-224,0 15 0,7 16 0,3 3 0,0 7-151,-1 4 1,6 11 0,-6-3 0,1 5-138,0 2 1,4 3 0,-6 2-1,-4 3-254,-1-3 1,-3-2-1,0-3 1,0-2-22,0-5 1,-3-7 0,-1-15 0,-4-7-262,3-5 0,-4-14 277,2-10 1,-1-12-1,8-17 1,0-5-37,0 0 0,10-7 0,2 7 1,3 0 256,-1 5 1,1 0-1,6 5 1,1 7 485,0 5 0,0 5 0,-1 7 39,1 0 0,0 9 1,-3 6-1,-4 4 200,-8 3 0,3 0 1,-3 0-1,-2 2-460,-3 5 1,-4-5 0,-3 5-1,-5-7-355,-2-8 1,-2 6 0,-8-8-1,0 2-1167,0 1 0,1-3 1276,-1 2 0,0 6 0,0-8 0</inkml:trace>
  <inkml:trace contextRef="#ctx0" brushRef="#br0" timeOffset="1382">1655 1041 8163,'-34'0'0,"3"0"562,-1 0 0,8 0 0,-5 0 0,5 2 265,2 6 1,0 4 0,3 10 0,2-1-742,3 1 1,9 0 0,-3 0 0,6-1-302,2 1 0,10 0 0,4-3 1,6-2-218,1-2 0,1-10 1,0 2-1,0-5-324,-1-2 1,1 0-1,0 0 506,0 0 1,-8-2 1257,1-5 0,-8 4-736,8-4 0,-8 5 0,7 2-797,3 0 1,-5 9 524,3 6 0,-1-6 0,8 1 0</inkml:trace>
  <inkml:trace contextRef="#ctx0" brushRef="#br0" timeOffset="1816">1742 214 8081,'-19'9'-167,"4"8"0,8 10 1034,5 9 0,2 8 0,0 6 1,2 11-479,5 9 1,-2 0 0,7 10 0,-2 0-363,-5-3 0,4 6 1,-1-13-1,-3-5-60,-3-4 1,-2-20 0,0 0-654,0-7 300,0-15 0,0-19 1,0-17 149,0-9 0,0 9 1,2-5-1,3 2 154,3 1 0,1 0 0,-2 4 54,8 8 1,4-3 287,3 3 1,0 2-1,0 10 1,-3 5 158,-4 2 0,4 2 0,-7 8-1,0 0 1,-2-8-1,-10 1-194,0 2 1,-3 2-1,-4 3-219,-7 0 0,-6-8 0,-4-2 0,-3 1-987,-2-1 0,0-5 0,8 5-1648,-1-2 2630,0 7 0,0-15 0,0 8 0</inkml:trace>
  <inkml:trace contextRef="#ctx0" brushRef="#br0" timeOffset="1964">2025 1019 8166,'0'-12'1225,"8"5"1,1 12-913,3 2 1,-7 12 0,5 1 0,-3 6-347,0 1 1,10 0 0,-5-1 0,3 3 32,-1-2 0,1 7 0,7 0 0</inkml:trace>
  <inkml:trace contextRef="#ctx0" brushRef="#br0" timeOffset="2465">2308 1259 8166,'0'22'139,"0"-8"0,3-2 17,4-2 0,5-3 0,8-9 1,-4-6-136,-1-6 1,2-15-1,10-7 1,2-6 163,-3-1 0,-9-10 1,-2-5-1,-1-5-25,-2-3 0,5-1 1,-10-6-1,-2-4-211,-2-1 1,-3-11-1,-3 6 1,-4 4-224,-7 1 0,-8 6 0,-5 9 0,-2 5 80,2 7 1,11 24 0,1 13 0,1 14 183,1 14 0,-4 10 1,8 22-1,-1 3 157,0 1 1,-4 18-1,7-2 1,2 1 573,2 1 1,3-3 0,0 3 0,0 2-138,0 3 0,8-1 1,1-6-1,3-1-465,5 0 0,3 1 1,2-1-1,-1-2-508,1-5 1,7-14-1,0-15 1,0-8-214,3-6 0,-1-5 1,5-10-1,-7-5 602,-4-10 0,6-9 0,3-19 0</inkml:trace>
  <inkml:trace contextRef="#ctx0" brushRef="#br0" timeOffset="2667">2069 801 8241,'-19'-2'0,"2"-3"-51,2-2 1,8 0-574,-8 7 624,10 0 0,15-10 0,14-2 0</inkml:trace>
  <inkml:trace contextRef="#ctx0" brushRef="#br0" timeOffset="3083">2722 954 8381,'-2'-19'602,"-6"4"1,6 8 0,-5 14-118,4 8 1,3 6-1,0 6 1,3 4-349,4 3 1,3 0-1,7 5 1,-3-5-591,3-3 1,-5 1-1,0-6 1,0 3-1811,1-2 2263,-9-3 0,16-2 0,-8 0 0</inkml:trace>
  <inkml:trace contextRef="#ctx0" brushRef="#br0" timeOffset="3231">2613 845 8217,'12'2'-331,"-4"6"331,4-6 0,0 17 0,10-6 0</inkml:trace>
  <inkml:trace contextRef="#ctx0" brushRef="#br1" timeOffset="3533">3136 235 13263,'-3'34'-209,"-4"-5"1,5-2 0,-5-1 0,4 6 937,3 2 0,0 2 1,0 10-1,0 5 110,0 7 0,3-2 0,1 2 0,6 2-660,2 3 0,-5 2 1,8-2-1,-1-2-822,-1-3 1,-4-10 0,-6 3-1,1-5-64,4-2 0,-1-11 734,-7-4 1,-10-4-1,-2-4 1</inkml:trace>
  <inkml:trace contextRef="#ctx0" brushRef="#br1" timeOffset="4032">2853 801 11981,'-15'0'1644,"1"0"0,11 0-1161,3 0 1,5 0-1,15 0 1,6 0-359,6 0 1,-3 0 0,7 0-1,3 0-560,2 0 1,-5 0-1,0 0 1,1 0 88,-3 0 0,-1-7 1,-6 0-1,2 2-761,-2 3 0,-10 2 839,-3 0 1,-7-8 739,8 1 1,-10 2-314,2 13 1,-2 6 0,2 13 0,8 4 34,4 3 0,-4 5 0,1 9 0,6 3-107,5-3 0,2 8 0,-7 0 1,-1 2 227,1 0 0,-10-10 0,-4 5 0,-6-4 586,-2-6 1,-2 6-1,-8-13 1,-9 3-355,-8-3 0,-12-4 0,3-11 0,-5-1-411,-3-6 1,10 3 0,3-10 0,2-2-780,0-2 0,2-15 1,10-8-1,5-9-269,2-5 0,3 0 1,10-4-1,1 1 649,4-1 1,16 6 0,-2 3 0,4 3 674,6-3 1,2 9 0,9-4-1,1 2-274,-1 5 0,1 10 0,2 0 0,5 2-111,7-2 0,-5 4 0,0-6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2:22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414 1024 8201,'-7'-43'160,"-3"2"1,-2 2 518,-5 3 0,-2 7 0,-3-3 1,0 6-255,0 6 0,-7 13 0,0 0 0,0 4-314,-2 3 1,6 17-1,-4 7 1,5 8-59,2 7 0,8 9 1,-1 3-1,1-3-118,2-2 0,2-2 0,10-1 0,0 1-509,0-1 0,3-9 0,4-5 160,7-5 1,6-9-1,1-3 1,1-5 351,0-9 1,0-8-1,-3-14 1,-2-3 104,-2-2 1,-3-7 0,5 5 0,-5-1 156,-3 1 0,1-1 0,-5 6 314,2-3 0,0 7 1,-4 10-319,4 2 1,-4 5-1,4 15 1,-5 9-129,-2 8 1,3 12-1,1-6 1,6 4-551,2-1 1,-4-2 0,4 5 0,0-5-142,0-3 1,0-2 0,5-7 0,-3-3 622,3-4 0,3 4 0,1-7 0</inkml:trace>
  <inkml:trace contextRef="#ctx0" brushRef="#br0" timeOffset="266">501 1220 8206,'0'-14'161,"-2"2"899,-6 2-86,6 3 1,-8 9-686,10 5 0,0 6 1,0 8-154,0 1 1,0 0-311,0 0 1,0-8-116,0 1 0,3-13 85,4-2 0,-5-10 1,6-14-1,-4-2-60,4-3 0,-3-3 0,7 6 0,0-1 464,0 8 0,-5-1 0,8 13-76,2 2 1,2 5 0,0 10-65,-4 12 1,4 4 0,-7 15-1,3 5-692,-1 0 1,-2 0 631,3-2 0,4 9 0,-7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2:21.169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131 479 13263,'0'22'197,"-7"-7"1,-1-1-1,4 3-356,1 2 1,3 6-1,0 1 1,0 3 85,0-2 0,0-3 0,0-2-960,0 0 882,10-1 0,2-8 0,10-4 1</inkml:trace>
  <inkml:trace contextRef="#ctx0" brushRef="#br0" timeOffset="383">0 0 13263,'10'15'-702,"4"-1"0,-1 1 1,1 4-1,1-2 317,-3-2 0,7 6 0,-4 11 1,4 2 726,3 4 0,7-1 1,0 4-1,-3 5-19,-1 0 0,-4 0 1,1-3-1,0 1-141,0-1 1,-8-6 0,-2-3 521,-2-3 0,4-9-52,-6-8 1,-3-11-740,-13-3 1,6-10 0,-5-12 0,4 1-210,3-1 0,0-10 0,0-2 0,0-2 50,0 0 0,3 2 0,4-2 0,5 7 32,0 4 1,7 6 0,-4 5 0,4 6 185,3 6 1,0 4 0,0 8 0,-1 12-174,1 12 1,0 16-1,0 9 1,0 1 200,-1-2 0,1 15 0,0-6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2:29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1917 806 8206,'-10'-21'254,"8"6"0,-8 3 602,0 2 1,8-2-505,-5 12 0,4-2 0,3 19 0,0 5-79,0 4 1,0 6 0,3-6-1,2 6-131,2 2 1,10-8-1,-5 3 1,2-5-589,1-2 0,-1-7 1,8-3-1,0-2-2436,0-6 2882,0-1 0,9-13 0,3-2 0</inkml:trace>
  <inkml:trace contextRef="#ctx0" brushRef="#br0" timeOffset="115">1873 393 8206,'-43'-22'358,"2"0"1,4 0-527,8 1 1,17 9 0,12 4-463,12 6 0,8 2 0,4 0 630,5 0 0,-5 0 0,8 0 0</inkml:trace>
  <inkml:trace contextRef="#ctx0" brushRef="#br0" timeOffset="433">2287 894 8226,'0'21'-194,"0"8"0,0 3 736,0 2 1,0-8 0,-2 1 0,-3-8 1314,-2-4-758,-1-1-1093,-1-2 1,6-4 0,-4-16 0,5-8-214,2-11 1,0 0 0,2-7-1,3 1-187,2-1 0,3 7 0,-3-2 197,8 5 0,1 9 0,1 3 151,-2 3 1,-1 4 0,6 12 0,-3 7-11,-3 6 1,1 11 0,4 6 0,-2 4-189,-2 2 0,-8 3 0,7 0 0,1 0 244,-3-5 0,7-2 0,-7 5 0</inkml:trace>
  <inkml:trace contextRef="#ctx0" brushRef="#br0" timeOffset="650">2679 66 8226,'0'44'-113,"0"-1"0,0 3 0,0 5 0,0 9 609,0 11 1,3-1-1,1 10 1,4-1-254,-4-1 1,-1 7-1,-1-8 1,3 0-382,2-4 1,8-8-1,-8-9 1,-2-10-1561,-3-7 1698,-2-22 0,10 2 0,2-19 0</inkml:trace>
  <inkml:trace contextRef="#ctx0" brushRef="#br0" timeOffset="834">2461 632 8361,'3'-19'188,"6"2"1,11 2 60,6-1 0,13 3 0,-3 1 0,6 0-378,1 0 0,8 5 0,0-5 1,-3 2-366,-2 5 494,-2 3 0,-1 2 0,1 0 0</inkml:trace>
  <inkml:trace contextRef="#ctx0" brushRef="#br0" timeOffset="1167">2962 1090 7832,'22'-22'33,"-8"0"0,1 0 1,2-2 1,2-5 0,-4-5 1,-1-9-1,1-1 80,-3 0 1,-2 3-1,-10 3 1,0 1-55,0-1 1,0 6-1,-3 3-191,-4 5 0,-5 9 1,-10 3 195,0 3 0,1 11 0,1 15 0,3 7 332,3 5 0,6 8 0,-4-6 0,3 3 45,4 5 0,2 2 0,3 0 0,0-2-136,0-3 0,10-10 0,5 3 0,4-2-606,3 2 0,0-7 0,2 2 0,2-9-1082,3-6 1,8 1 1380,-8-3 0,9 5 0,-4 10 0</inkml:trace>
  <inkml:trace contextRef="#ctx0" brushRef="#br0" timeOffset="1350">3332 1177 8265,'-14'0'959,"-1"-3"-507,-2-4 1,8 2 0,-1-9 0,3-3 48,0-3 1,-1-4 0,8-5-1,0-7-395,0-5 0,3-5 0,2-3 0,4-1-597,3 1 0,3 6 1,7 6-1,-1 8-1017,1 5 1,0 5 1507,0 4 0,-1-4 0,1 7 0</inkml:trace>
  <inkml:trace contextRef="#ctx0" brushRef="#br0" timeOffset="1666">3572 632 9434,'12'22'432,"-5"0"0,-2 2 1,0 5-1,5 10-43,2 9 1,-5 1 0,5 6 0,0-2-72,0-4 0,0-1 0,5-2 0,-5-2 349,-2-10-276,7-8 0,-12-16 0,7-13 0,-2-13-197,-6-11 1,-1-19 0,-3 2-1,0-2-297,0 0 0,7 3 0,0-1 0,1-2-823,1-4 0,-4 6 0,7-2 0,0 7 926,1 1 0,1-4 0,8-1 0</inkml:trace>
  <inkml:trace contextRef="#ctx0" brushRef="#br0" timeOffset="1950">4051 676 8265,'-22'12'0,"0"-5"0,1-2 800,-1 2 1,0 5 0,0 10 0,1 0-157,-1 0 1,0-1 0,3 4 0,2 1-365,2 3 1,10 3 0,-2-6 0,7 3-488,7-2 1,5-3-1,10-4 1,0-6-215,0-7 1,2-4 0,3-3 0,2 0-191,-3 0 0,-2-10 0,1-4 0,1-6 252,3-2 0,-7-7 0,-7 0 1,-1 3 565,-2 2 1,8 2 722,-6 0 0,-2 3-797,3 4 0,-10 8 0,4 14 0,-2 10-517,1 10 0,-1-1 1,-7 8-1,2 0-1040,6 0 1424,-6 2 0,17-2 0,-6-2 0</inkml:trace>
  <inkml:trace contextRef="#ctx0" brushRef="#br0" timeOffset="2167">4269 1 8289,'-10'22'60,"8"7"0,-6 2 0,6 3 592,2 5 0,2 11 0,3 6 0,3 2-261,-4 0 1,-1 8 0,-1 6 0,3 1-571,2 2 0,1-8 0,-8 6 0,0-5-1092,0-3 1,-3-2 1270,-4-5 0,-5 5 0,-10-7 0</inkml:trace>
  <inkml:trace contextRef="#ctx0" brushRef="#br0" timeOffset="2334">4661 894 8411,'2'19'0,"3"-2"152,2-3 0,8 3 1,-6 10-1,4 4 209,4 3 0,-8 0 0,-2 5 1,-4-3-85,-3 3 1,-3 2 0,-1 0-1,-6-2-167,-2-3-110,-3 0 0,-16 8 0,-3 0 0</inkml:trace>
  <inkml:trace contextRef="#ctx0" brushRef="#br0" timeOffset="3050">5401 523 8458,'-14'0'977,"-1"0"-665,10 0 1,-4 10-375,9 5 0,2-6 0,3 1-73,2 0 0,10-8 108,-2 5 1,-3-4 0,2-6-256,3-4 0,-5 5 256,3-6 1,-8 6 0,5 4-1,0 8 142,0 12 0,-4 2 1,4 15-1,0 7 114,0 9 0,-5 11 0,5 4 0,0 5 135,0 2 1,-7-7 0,2 1 0,-4-11 201,-3-9 1,-10-5-1,-4-5 1,-6-5-152,-1-7 1,-1-12-1,-2-5 1,-3-2-320,-2-5 0,-7-12 0,7-10 1,0-7-170,-3-6 1,10-8 0,-2 1 0,10-4-441,4-2 1,3-1 0,7 1 0,0-1-1246,0 1 0,9-1 1757,6 0 0,14 1 0,5-1 0</inkml:trace>
  <inkml:trace contextRef="#ctx0" brushRef="#br0" timeOffset="3333">6033 589 8601,'-22'-10'-58,"0"-4"0,0 4 0,1 3-138,-1 4 1,7 6 0,1 4 0,-1 10 804,3 9 1,-5 1-1,10 12 1,2 4-432,3 6 0,2 1 0,0-6 0,0 0 12,0-1 0,7-9 0,3-5 0,-1-5 167,1-2 1,7-10 0,-3-7-59,6-10 1,-6-9-1,-2-13 1,-2-4-177,-5-3 1,5-5-1,-3-7 1,-2 0-580,-3 5 0,-2 2 0,0-2 0,3 2-2196,4 3 2652,-5 9 0,8-14 0,-10 7 0</inkml:trace>
  <inkml:trace contextRef="#ctx0" brushRef="#br0" timeOffset="3649">6098 698 8235,'-2'19'1010,"-3"-2"-636,-3-3 0,1-6 1,7 6 97,0 3 1,10 2 0,4 1-437,6-6 0,2 6 0,-1-8 0,1 0-105,0-5 1,0 3 0,-1-3-119,1-2 0,0-3 0,0-2 0,-3-2 0,-4-5 0,2-5 0,-8-10 0,1 0 99,0 0 0,4-2 0,-7-3 0,-2-2 143,-2 3 0,-1 2 1,3 2 1023,2 0-673,0 10 1,-9 12-1,-3 14 1,-2 6-23,2 2 1,10-1 0,5 1 0,4 0-396,10 0 1,0-3-1,15-4 1,5-8 10,4-5 0,13-2 0,-6 0 0</inkml:trace>
  <inkml:trace contextRef="#ctx0" brushRef="#br0" timeOffset="4417">218 2266 8358,'-12'-10'-40,"0"5"27,5-10 1,4 8 0,-6-5-801,-1 2 193,8 3 208,-8 7 1,12 0 411,6 0 0,4 0 0,10 0 0</inkml:trace>
  <inkml:trace contextRef="#ctx0" brushRef="#br0" timeOffset="4799">218 2244 8537,'-21'-8'528,"-1"1"1,7 0 0,1 7-570,-3 0 1,-3 2 0,-1 8-63,-1 12 0,7 2 0,1 12 0,-1 3 38,3 2 0,3 3 0,9-1 1,0-2-21,0-4 0,0 1 1,2-9-1,5-2-69,8-3 1,7-12 0,4-4 123,3-6 0,0-2 1,-9-2 197,-6-6 0,3 4 1,-7-9-125,2 4 1,-7 4 0,4 12 0,-1 8 19,-1 4 0,3 3 0,-3 2 1,5 5 34,0 7 0,5 5 1,-7 3-1,-1 0-4,1-1 0,0 1 1,-5-1-1,2-2-62,-2-4 0,-5-1 0,-8-12 0,-6-4 12,-6-1 1,-1-9 0,-1-3-1,0-7-38,0-7 1,1-6-1,-1-11 1,0-5-203,0-7 1,0 2-1,3-5 1,2-4-598,3-6 0,9-11 0,-2 4 792,4 1 0,3-8 0,0 7 0</inkml:trace>
  <inkml:trace contextRef="#ctx0" brushRef="#br0" timeOffset="5050">480 2483 8327,'0'-22'1806,"-3"3"-1457,-4 5 1,5 14 0,-6 14-57,6 5 0,2 11 0,0-1 0,0-3-173,0-2 1,10-2 0,4-2-1,3-4-153,-2-1 0,4-10 0,-5 4 0,6-1-1,2-1 1,-1-2 0,-1-12-75,-6-8 1,-4 3 0,-10-3 0,0-1-176,0-4 1,-3-2 0,-4 1-484,-7-1 0,-6 7 1,1 1 765,4-3 0,-14-3 0,5-1 0</inkml:trace>
  <inkml:trace contextRef="#ctx0" brushRef="#br0" timeOffset="5249">676 1743 8327,'7'24'-193,"0"5"1,10-2 0,-2 11 0,2 8 564,-3 10 0,10 7 0,-7 5 0,0 2-13,3 2 1,-8 8 0,2-2 0,1 2-478,-3 2 0,-3-2 0,-9-17 0,0-5-853,0-8 0,3-6 971,4-8 0,-4-4 0,6-10 0</inkml:trace>
  <inkml:trace contextRef="#ctx0" brushRef="#br0" timeOffset="5467">501 2157 8327,'-9'-12'594,"6"2"0,-4 10 1,14 0-1,8 0-373,4 0 0,5 0 1,5 0-1,8 0-349,4 0 1,2 0 0,1 0 0,0-3-448,-1-4 0,1 2 0,-1-9 0,1-1-1089,-1 3 1664,-9-7 0,7-3 0,-7-12 0</inkml:trace>
  <inkml:trace contextRef="#ctx0" brushRef="#br0" timeOffset="5632">1111 1830 8125,'0'14'-339,"3"1"0,1 4 767,4 8 1,1 7-1,-4 12 1,5 5 11,2 7 0,-5 5 1,5 4-1,0 4-222,1 1 1,-1 3 0,5-7-1,-5 0-512,-3-5 1,6-13-1,-8-1 1,-2-11 293,-3-9 0,8 5 0,2 0 0</inkml:trace>
  <inkml:trace contextRef="#ctx0" brushRef="#br0" timeOffset="6100">893 2331 8283,'-21'0'1099,"9"-10"-897,4-4 1,16 4 0,6 3-1,5 2 22,3-2 1,10 4-1,4-4 1,5 2-256,3-2 0,-1 4 1,1-6-1,-1 1-246,1 1 1,-1 0 0,1 7-1,0 0-447,-1 0 0,1-7 0,-3-1 0,-3 4 724,-1 1 0,-11 3-391,3 0 536,-14 0 0,-15 0 0,-15 0 0,-4 3 586,-3 4 0,-7 3 0,-2 6 1,-1-1 404,1 2 1,-1 10 0,6 4-1,-3 0-670,2 1 0,10-1 0,3-4 0,-1 4-686,3 3 1,2-7 0,10 2 0,3-5-245,4-2 1,5 0-1,10-3 1,2-4-63,5-8 0,-2-7 1,7-7-1,0-8-4,-1-4 1,-6-3 0,2 0-1,-5 0 243,-2 1 0,0 1 923,0 6 1,-1 4-425,1 10 0,-7 10 0,-3 4 0,0 6-620,0 1 0,-5 8 0,5 0 408,-2-2 0,17-3 0,-3-2 0</inkml:trace>
  <inkml:trace contextRef="#ctx0" brushRef="#br0" timeOffset="6799">2614 2309 8401,'-7'-14'-31,"-1"-1"0,-1 10 549,1-2 1,6 7 0,-5 7-121,4 8 0,3 6 0,0 6 0,0 5-83,0 1 1,7 4-1,3 4 1,2-2-276,5-3 0,-5-10 1,3 4-1,2-6-959,2-3 1,3-1 0,0-6 918,-1-6 0,1-6 0,0-2 0</inkml:trace>
  <inkml:trace contextRef="#ctx0" brushRef="#br0" timeOffset="6914">2570 2048 8364,'-22'-12'-51,"1"2"0,-1 3-797,0-1 575,10 1 0,5 10 273,14 4 0,5 5 0,10 10 0</inkml:trace>
  <inkml:trace contextRef="#ctx0" brushRef="#br0" timeOffset="7217">2832 2396 8328,'0'22'0,"0"0"0,0 2-248,0 5 0,0-5 0,0 5 1,2-7 717,5-8 1,-4 6 307,4-6 0,-5-2-444,-2 3 1,-2-10 0,-5 0-85,-8-10 0,3 0 1,0-10-1,2-1-221,5-4 1,3-9 0,2-2 0,0-3-296,0-5 0,2 0 0,6 1 0,6 4 61,6 2 0,1 3 0,1 8 0,0 1 184,0 6 1,-1 4-1,1 10 1,2 0 92,5 0 1,-4 17-1,4 7 1,-8 8-146,-6 6 0,4 6 0,-4 4 1,2 1-921,-3-8 0,3 2 993,-10-6 0,10 4 0,-4 2 0</inkml:trace>
  <inkml:trace contextRef="#ctx0" brushRef="#br0" timeOffset="7416">3180 1786 8259,'2'-41'0,"3"5"-103,2 7 0,1 17 676,-8 12 1,2 19 0,3 20 0,2 7-169,-2 5 1,-2 9 0,-1-2 0,3 5-111,2 3 1,8-1 0,-8-2 0,0-3-437,3-2 0,-1-7 1,8 5-1,-2-3-624,2-5 0,2-11 0,1-8 765,-6-5 0,15-2 0,-5-1 0</inkml:trace>
  <inkml:trace contextRef="#ctx0" brushRef="#br0" timeOffset="7580">3049 2157 8152,'-12'-22'70,"-5"7"0,10 1 0,5-1 170,6 3 0,18-7 1,14 4-1,8-2 0,7 3 1,-3-5 0,10 6 0,3-1-289,2-1 1,2 11 0,0-4 47,1 6 0,-1-8 0,0-2 0</inkml:trace>
  <inkml:trace contextRef="#ctx0" brushRef="#br0" timeOffset="8097">3659 2461 8270,'-41'13'532,"5"-6"0,7-5-329,4-2 1,16 3-95,9 4 0,9-5 0,13 3 0,2-10 85,5-9 1,3-6-1,7-1 1,-3-1-249,3 0 0,-1-2 1,1-3-1,-5-2-171,-3 3 0,-2-1 1,-7 0-1,0 1-23,0 6 1,-10-1 40,-5 6 0,-14 6 0,-8 1 0,-4 6 100,-3 2 0,-9 2 1,-3 3-1,0 5 279,5 2 1,-3 2 0,1 8 0,0 2 357,-1 5 1,5-4 0,11 4 0,3-5 76,4-2 0,1 7 1,8 0-1,3-3-287,4-2 0,8-9 1,14-3-1,7 0-440,5 0 1,3-7 0,-1 2 0,3-2-1326,5 2 0,-5-4 1445,5 4 0,-5-14 0,-3-5 0</inkml:trace>
  <inkml:trace contextRef="#ctx0" brushRef="#br0" timeOffset="9000">4595 2287 8294,'-14'-9'-933,"-1"-6"771,-2-4 0,8 4 0,-1 3 421,0 2 0,-2-4 0,-9 7-101,-1 2 1,7 2-1,1 3 1,-3 3-146,-3 4 0,6 5 0,-1 10 0,1 0-36,2 0 0,-8-1 1,8 3-1,0 3-144,5 2 1,-3 0 0,3-7 39,2 0 1,12-3 0,8-2-1,4-5 135,3-2 1,7 4 0,3-4 0,1 2 481,6 5 1,-5 10 0,0 7-1,-3 4 190,-4 8 1,-3 12 0,-4-2 0,-6 2-104,-7 0 1,-4 7-1,-6 8 1,-4-5-98,-7-8 0,-13-7 1,-5-9-1,-1-3-348,-6-5 0,5-7 0,0-14 0,3-10-376,4-10 0,10-10 1,5-16-1,2-13-366,6-11 1,1-8-1,3-5 1,3-4-242,4-8 1,5-5-1,10-2 1,-1 0 336,1 0 1,2-5 0,5 5 0,5 9 402,0 8 1,5 17 0,-10 9-1,-2 15 250,-3 12 1,-2 12 0,-3 18 0,-2 11 233,-3 7 0,-2 6 0,5 6 1,-2-2 17,2-5 0,-7 6 0,-1-6 0,-2 5-19,1 3 0,-1-3 0,-7-5 0,0-5 11,0 1 0,-2-8 1,-6 5-108,-6-5 1,2-12 0,-3-4-1,1-8 143,2-8 0,-5-6 0,9-13 1,4-4-394,1-3 0,3-2 0,0-8 1,0 1-309,0-1 1,3 0 0,4 3 0,7 3-830,6 1 0,9 11 1,2-6-1,3 6 106,5 4 1,-1-2-1,1 16 1,-3 4 1004,3 1 0,-7 3 0,-1 3 0,1 4 0,-8 3 0,2 6 27,-9-1 0,-7-8 1,-12 5 627,-6-2 0,-4 5 1,-10-6 339,1 3 0,-1-4 1,-2 6-1,-1 3-387,4 2 1,-11 3 0,15 0 0,0 0-588,-2-1 1,9 1-1,3 0 1,5 0-430,2 0 0,2-3 0,5-5-154,8-6 0,7 1 1,4-1-1,3-6 17,-2-7 1,-1 0 0,1-7 0,2 0 575,-2 0 1,4 7-1,-2-2 1,-2 5-64,-3 2 0,5 0 1,0 0-1,-2 0 63,-3 0-31,-2 0 0,-1 0 0,1 0 0</inkml:trace>
  <inkml:trace contextRef="#ctx0" brushRef="#br0" timeOffset="9213">5619 1525 8289,'-19'22'0,"4"2"334,8 5 1,4 5 0,3 12 0,0 5 252,0 7 0,0 14 0,0 6 0,3 2-224,4 0 1,-2-3 0,7 3 0,-2-8-767,-6-4 1,6-5 0,-3-2 0,-2-6-513,-2-2 1,-3-4 0,0-13 914,0-7 0,-10-14 0,-2-6 0</inkml:trace>
  <inkml:trace contextRef="#ctx0" brushRef="#br0" timeOffset="9583">5466 2135 8116,'10'22'100,"-5"-8"1,10 1 96,1 2 0,4 2 0,4 0 0,5 1-22,7 1 0,8-4 0,7 12 0,7-4-25,5-4 1,2-9-1,0-4 1,-2-6 68,-5-2 1,-4 0-1,-11-2 1,-2-6 11,-4-6 0,-6-13 0,-12-2 0,-4 0-91,-8-2 0,-4 7 1,-3-8-1,-3 3-386,-4 0 0,0 2 0,-13 11 0,-4 1 56,0-2 1,-8 7 0,3 3-1,3 5 21,2 2 0,2 9 0,0 8 0,0 8 540,0 4 1,8 12 0,2 0 0,0 7 364,0 1 0,7 6 1,0 3-1,10 3-168,9-3 0,15 2 1,8-9-1,9-5-620,12-7 1,2-10 0,22-17-1,6-12-1029,3-12 1,-40-2 0,0-4 1080,-3-2 0,-2-3 0,2-2 0,-1-3 0,-4-5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2:40.9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22 806 8170,'-12'0'89,"2"-2"485,10-5-289,0 4 1,0-4-77,0 14 1,0-2 0,0 10-96,0 1 1,0-3 0,0 1-167,0 3 1,0 2 0,0 3 81,0 0 0,2 0 0,3 0 0,3-1 35,-4 1 0,-1 0 0,-1 0 0,3-1 26,2 1 1,1 0-1,-8 0-39,0-1 1,2 1 0,3 0-1,2 0-60,-2 0 1,-3-1 0,1 1 10,4 0 0,-5 0 0,6-1-36,-6 1 1,1 0 0,1 0 10,4 0 1,-1-1 0,-7 1 68,0 0 0,0 0 0,0-1 33,0 1 1,0 0-1,0 0-37,0 0 1,0-1 0,2 1-5,6 0 1,-6 0 0,5-1 26,-4 1 1,-3 0 0,0 0 0,0 0 84,0-1 1,0 1-1,0 0 1,0 0-18,0-1 1,0 4 0,0 1-1,0 3-39,0-2 0,0-3 0,0-2-238,0 0 1,0-8-1525,0 1-169,0-1 1836,0-2 0,9-12 0,3-12 0</inkml:trace>
  <inkml:trace contextRef="#ctx0" brushRef="#br0" timeOffset="1201">436 153 8256,'0'-15'-1105,"0"1"0,7 7 1315,0-8 0,0 8 52,-7-8 0,0 8-70,0-7 1,0 6-12,0-6 137,0 9 13,0-14 268,0 16-336,0-6 0,-2 9 0,-3 2 102,-2 5 0,0-2-193,7 10 1,0-1 0,0 8 0,-3-3-23,-4-4 0,4 4 0,-4-4 0,5 4-44,2 3 0,0 0 1,0-1-1,0 1-74,0 0 1,0 7 0,0 0 0,0-2-21,0-3 1,0 0-1,0 3 1,0 2 16,0-3 0,2-2 0,3-2 0,2 0 73,-2 0 1,5 0 0,-3-1-61,-2 1 1,5 0 0,-3 0 0,-2-1-23,-3 1 0,1-2 1,1-4-1,4-1-51,-3 2 0,-3 2 0,-2 3 55,0 0 0,2 0 1,3-1 60,2 1 0,1-7 0,-8-1-17,0 3 0,0 3-54,0 1 1,2 1 0,3 0-32,2 0 1,0-1 0,-7 1-46,0 0 1,0 0 51,0-1 1,0 1 0,0 0 8,0 0 1,0 0-1,3-1 16,4 1 1,-4 0 0,4 0 12,-5-1 1,-2 1-1,0 0 1,0 0-78,0 0 1,0-1 0,0 1 0,3 0-31,4 0 0,-5-8 0,6 1 0,-6 2 62,-2 2 0,0 5 1,0 3-1,0 2 30,0-3 0,7-1 0,1-4 0,-4 1 67,-1 0 0,-3-7 0,0-1-55,0 3 0,0-5-1353,0 3-1636,0-11 1363,0 6 1601,0-10 0,0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2:43.3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608 1535 8365,'7'14'-373,"0"1"1,0-8 516,-7 8 0,0-8-67,0 7 0,0-6-72,0 6-153,0-9 198,0 5 98,0-10 955,0 0-817,-9 0 200,6 0-210,-6 0 1,6 0 284,-4 0-325,4 9 0,-6 3 41,9 10 1,0-7-48,0-1 0,0-6-54,0 6 1,0-7-320,0 8-442,0-10 1,0 7-1536,0-5 2120,0-5 0,-10 18 0,-2-8 0</inkml:trace>
  <inkml:trace contextRef="#ctx0" brushRef="#br0" timeOffset="1865">20 620 7357,'-12'-22'-2,"4"8"0,13-3 1,5-5 18,2-4 0,5-13 1,9 0-1,3-7-48,-2-5 1,5 1 0,-1 6 0,0 0 35,1 1 1,-3 2 0,-10 4 0,-2 8 182,-2 5 1,-10 10 110,2-1 1,-5 13 0,-2 2-207,0 12 1,-9 14 0,-4 4-1,-1-1 13,-1 2 1,3 3 0,-5 7-1,3-2-14,-3-3 0,0 0 0,0 8 0,3-1-86,-3 1 1,5-3 0,-3-2 0,0-3-16,3 3 0,-7-5 0,7 0 0,-3-3-46,1-4-109,9-3 0,-5-17 76,10-14 1,3-5-1,4-20 1,8 1 69,4-5 1,3-6-1,-1-1 1,1-1 17,0 1 0,0-1 0,0 3 1,-1 2 73,1 3 0,-2 9 0,-4-2 0,-3 5 465,-4 2-396,8 10 0,-14 12 0,1 15 0,-6 4-20,-5 3 0,-10 9 1,5 6-1,-3 4-112,1 2 0,-1 1 0,-7 0 0,3-1 76,5 1 0,-6-1 0,6 1 1,-3-1-60,2 1 0,-4-1 0,4 1 1,-2-1-32,3 1 0,2-10 0,7-5-1,-2-5-83,-1-12 1,8-12 0,3-17 0,4-7-238,8-5 0,11-12 0,3 0 0,0-8 82,3 1 1,-6 2 0,8 3 0,-2-1 103,-6 0 1,-2 11 0,-2 3-1,0 6 92,0 3 0,-8 1 226,1 6 1,-10 14-1,0 14 1,-10 8 167,-10 7 1,-2 2 0,0 8 0,3-3-7,-3 3 1,-3 0 0,-1 0 0,-1-3-166,0 3 1,3-6 0,2 1 0,5-2-73,2-6 0,-4-1 0,6-1 0,1 0-592,-3-2 288,8 4 1,-5-23 0,14 2 12,7-10 1,-1-15 0,4-11 0,4-3 4,6-5 0,2 6 0,-7-4 0,-1 1 109,1 2 1,0-5 0,-3 10 0,-2 5 128,-2 7 1,-8-2 117,8 4 0,-11 8 0,4 7 20,-6 12 1,-4 8 0,-6 4 0,-4 5-20,0 7 1,-7-2 0,4 2 0,-4 3-110,-3 2 0,0 3 0,1-1 0,-1 1-105,0-1 0,0 1 1,1-1-1,-1-2-52,0-4 0,10-6 1,2-9-191,1 0 1,9-5 134,0-10 1,9-17-1,13-21 1,0-3 5,0-5 1,7-2 0,2-2 0,1-1 120,-1 0 1,-2 3 0,-7 3 0,0 4 120,-1 2 0,-1 3 0,-3 10 0,-5 2 180,-3 2 1,-1 13-1,-8 2-52,0 12 1,-3 7 0,-4 6 0,-7 4-146,-6 7 0,6 5 1,-1 3-1,-2-1-84,-2 1 1,-1-1 0,4 1-1,1-3-66,-2-5 0,5 3 1,0-7-477,2 1 293,-7 4 1,17-13 60,0-10 1,10-28-1,12-13 102,-1-4 0,-6-1 1,0 11 132,1-1 0,-3 0 271,1 0 1,-7 10-99,8 5 0,-10 14 0,2 8 0,-5 4 9,-2 3 0,0 2 0,0 3 0,3 4-285,4 3 1,-5-5 0,6 5 0,-6-3-187,-2-4 0,7-3 0,1-2 0,-3 0-310,-3-1 1,-2 1-361,0 0-127,0-10 1037,0-2 0,10-10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18.0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305 414 8242,'13'-21'-43,"-6"-1"0,-2 2 174,2 6 0,-5-5 1,6 4 400,-6-4 1,-4 4 103,-6 1 0,-4 9-310,-10-2 1,1 7 0,-1 7 0,0 5-200,0 0 1,8 7 0,-1-2 0,-2 7 118,-2 6 1,-3-1 0,0-5 0,1 2-97,-1 3 0,7 8 0,1-6 1,-1 1-294,3-1 0,3-2 1,9-7-179,0 0 1,9-10 0,6-5 0,4-7 260,3-7 0,7 2 1,0-7-1,-2 0 200,-3 0 1,-2 7 0,-1-2 0,1 4 57,0 3 0,0 3 0,-1 6 0,1 13 47,0 12 1,0 7 0,-3 5-1,-4 2-95,-8 3 0,-2 10 0,0-6 0,2 3-149,-2 0 0,-10-9 0,-5 2 1,-2-8-104,-5-7 1,-5-4 0,-4-13 0,-3-4 26,2-8 0,3-7 0,2-7 0,0-10-10,1-10 0,1 1 0,3-11 0,5-1-404,3-3 0,1-3 0,8 0 0,0 1-444,0-1 0,0-7 1,3 3-1,4 2-1383,7 0 2316,-4 17 0,19-22 0,-5 17 0</inkml:trace>
  <inkml:trace contextRef="#ctx0" brushRef="#br0" timeOffset="167">545 480 8157,'15'2'1002,"-1"5"1,-9 5-1,2 13 1,-4 4-692,-3 7 1,7-2-1,0 2 1,0 3-784,3 2 1,-5-5 0,7-2 0,0-2-2091,0-6 2562,-7-2 0,14-2 0,-7 0 0</inkml:trace>
  <inkml:trace contextRef="#ctx0" brushRef="#br0" timeOffset="316">632 153 8158,'-22'-31'192,"3"6"1,4-4-1,6 8 1209,-1 6-1476,8 5 1,-8 13-1,12 2 75,6 2 0,4 10 0,10-5 0</inkml:trace>
  <inkml:trace contextRef="#ctx0" brushRef="#br0" timeOffset="567">763 109 8158,'0'34'126,"0"-2"0,2-8 0,3 3 305,2 2 1,3 9-1,-5-4 1,4 5-36,4 4 1,1-4 0,10 12 0,3-3-54,2 3 1,2-12-1,-4 2 1,0-7 268,-8-7 1,3-13-1,-8-7-84,6-4 0,-8-6 0,-3-4 0,-1-10-207,-1-9 0,0-1 0,-7-9 1,0-3-361,0-2 0,0-3 1,0 1-1,0-3-568,0-5 1,0 5 0,3-5-1,1 5-968,4 3 0,1 1 0,-4 4 1575,3 1 0,8 1 0,-3-7 0</inkml:trace>
  <inkml:trace contextRef="#ctx0" brushRef="#br0" timeOffset="1084">1155 436 8158,'0'36'2,"0"1"1,0-11 0,0 3-1,2-4 734,5-4 0,-2 1 0,10-3-406,2-4 1,2 2-1,3-10 1,0-4 46,-1-8 1,1 0 0,-2-10-1,-4-2-134,-1-2 1,0-10 0,4 0 0,-2 0-71,-3-2 1,-6 4 0,4-7 0,0 0-110,0 0 0,-7 5 0,2-5 0,-2 3-311,2 4 0,-4-4 0,4 2 1,-5 2 96,-2 3 1,0 10-1,-2 1 302,-5 4 1,2 4-1,-10 12 1,1 10 134,2 10 1,-5-1 0,7 13 0,0 5-44,1 4 0,-1 3 0,5-5 0,-2 2-535,2 3 1,5 0 0,5-10 0,4-2-525,4-3 0,8-17 0,11 1 0,2-11-163,4-11 1,11-10-1,2-20 1,-1-9 480,4-7 0,-8-13 0,2 6 1,-9-3 496,-10 0 0,-5 9 0,-5-2 0,-4 8-41,-8 6 0,-5 6 0,-4 9 0,-5 3 285,-8 4 0,-4 6 0,-3 9 0,0 0 745,1 0 1,1 9 0,3 6 0,5 4-498,3 3 0,1 2 0,8 3 0,0 4-239,0 3 0,0-5 0,3 5 1,4 0 42,7 0 0,-1-5 0,-1 5 0,0-3 26,0-4 0,-5-3 0,5-2 0,-2 0 8,-5-1 0,-3 1 0,-4-3 0,-6-2-340,-6-2 0,-5-3 0,-6 5 1,-1-5-1656,-3-2 0,0-3 1665,7-7 0,-10 10 0,-1 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2:46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545 1612 6872,'-20'-41'0,"3"5"384,3 7 1,6 7 0,-4 5 1978,3 2-1931,1 11 0,8 4 1,0 16-1,0 9 31,0 4 0,3 9 0,4-1 0,5 6-153,0 8 0,8-5 1,-8 5-1,2-5-492,1-3 0,-3 3 1,5 0-1,-3 0-458,3-5 1,0-9 0,0 2-1,-2-3 640,2-4 0,2-3 0,3-2 0</inkml:trace>
  <inkml:trace contextRef="#ctx0" brushRef="#br0" timeOffset="201">44 1547 8325,'0'-15'-220,"0"1"74,0-3 1,9-3-1,8-1 1,10-4 802,9-4 0,8 3 1,4-10-1,8-3-584,7-2 1,-3 0-1,13 2 1,-3 5-1136,3 2 1,-15 11 1061,0 6 0,-10 10 0,-4-4 0</inkml:trace>
  <inkml:trace contextRef="#ctx0" brushRef="#br0" timeOffset="400">0 2483 8245,'7'-10'952,"15"-6"-478,14-11 0,10 0 0,3-9 1,2 0-303,-3 2 0,8-7 1,2 4-1,5-4-611,2-2 1,-9 2 0,-6 2 438,-4 3 0,-2 9 0,0-4 0</inkml:trace>
  <inkml:trace contextRef="#ctx0" brushRef="#br0" timeOffset="700">806 1982 8280,'0'22'-257,"0"0"1,0 0 680,0-1 1,2 1 0,3 0 0,5 0-24,2-1 1,-5 4 0,8 4-11,2 7 1,-5-12-1,2-2 187,3-3 0,-5-9-338,3-3 1,-10-7 0,2-7-402,-5-7 1,-9-13 0,0-5-1,2-1-322,3-6 1,-1-5-1,-2-4 1,-2-3 156,2 3 1,3 11 0,2 8-1,2 3 386,5-3 1,-4 12 0,7-3 0,-1 8 24,6 7 1,-3 10 0,2 7 0,3 5-355,3 8 1,4 4-1,2-3 1,3 3 268,-2-2 0,7 7 0,0 0 0</inkml:trace>
  <inkml:trace contextRef="#ctx0" brushRef="#br0" timeOffset="1114">1198 1133 8541,'-12'22'505,"2"2"0,12 5 0,3 7-155,3 5 1,16 13 0,-2 4 0,4 5-187,6 2 0,-8 0 0,7-2 0,-2-2-504,0-3 0,0-10 0,-7 3 0,-3-7 340,-4-8 0,4 5 0,-7-7 0</inkml:trace>
  <inkml:trace contextRef="#ctx0" brushRef="#br0" timeOffset="1281">1154 1699 8130,'8'-22'0,"1"1"-225,3-1 1,-4 0 0,6 0 0,3 1 262,2-1 0,10 0 0,3-2 1,-1-3 91,1-2 1,6-2 0,-1 6 0,1 1-1529,-1 5 1398,4 2 0,-7 5 0,9 2 0</inkml:trace>
  <inkml:trace contextRef="#ctx0" brushRef="#br0" timeOffset="1617">1742 1830 8130,'10'12'-73,"4"-5"0,-1-4 0,1-6 146,3-4 1,-5-8 0,0-11 0,0-6-61,0-2 0,-4 5 1,4-7-1,-3-3 5,-4-2 0,5 5 1,-3 0-1,-2-1-87,-3 4 1,-2 1-1,-2 10 1,-5 3 12,-8 4 0,-4-1 1,-3 8-1,0 3 335,1 3 0,-1 9 0,0 5 1,3 5 214,4 7 0,-4 10 0,7-2 0,0 2-88,4 4 0,6 4 0,2 1 0,0-2-72,0-4 1,0 4-1,2-7 1,6 2-369,6 0 0,13-9 0,4-1 0,3-6-484,5-6 1,-1-7 0,1 6 0,-3-4-500,3-4 1,2-10-1,3-4 1017,-1-4 0,1-11 0,0-10 0</inkml:trace>
  <inkml:trace contextRef="#ctx0" brushRef="#br0" timeOffset="1968">2221 1177 8212,'-21'-8'257,"-1"1"0,-5-3 0,3 6 34,5-4 1,4 3 0,1 13-209,6 6 0,-1 6 1,1 4-1,4 5 4,1 7 1,3-2 0,0 2 0,0 1-5,0-4 0,3 6 1,4-12-1,7-5-500,6-6 0,1-11 1,1 5-1,0-3 453,0 0 1,0 1 0,-1-8 0,1 0 233,0 0 0,0 2 0,-1 5 0,1 8 144,0 4 1,-3 3 0,-2 2 0,-2 5-239,2 8 1,-5-1 0,0 3 0,-2 2-172,-6-3 0,-1-1 0,-3 1 0,0-1-127,0 1 1,0-6 0,-3-3 0,-1-5-857,-4-2 0,-1-8 978,1 1 0,-4-20 0,-9 3 0</inkml:trace>
  <inkml:trace contextRef="#ctx0" brushRef="#br0" timeOffset="2217">2417 1264 8224,'12'43'-34,"8"1"0,-8-1 0,2 1 203,1-1 1,-1 8 0,6 0 0,-3-5 601,-3-7 1,-9-1 0,5-9 0,-3-2 586,0-3-1024,1-12 1,-16-4 0,-1-16 0,-4-9-300,-3-9 0,3-8 1,-1-12-1,-3-2-117,-2-3 1,-3-10-1,0 6 1,3-3-774,4 0 1,-2-1-1,10-6 1,2 2-546,3 5 1,2 5 1399,0 9 0,9-9 0,4-3 0</inkml:trace>
  <inkml:trace contextRef="#ctx0" brushRef="#br0" timeOffset="2448">2635 1046 8137,'0'22'628,"-7"-1"1,-3 1 267,-2 0 1,7 0 0,-4 2 0,1 3-166,1 2 1,0 0-1,7-8-788,0 1 0,0 0-342,0 0 1,9-10 0,6-7 90,4-10 0,1-7 1,-3-10-1,-3 0-101,3 0 1,0 8 0,0 2 0,-3 2 479,3 5 1,-5 3-1,3 2 1,2 0-20,2 0 0,1 2 1,-3 6-804,-3 6 1,1 5 750,6 3 0,1 0 0,0 0 0</inkml:trace>
  <inkml:trace contextRef="#ctx0" brushRef="#br0" timeOffset="2666">2613 1 9764,'15'24'345,"-1"5"1,3 14 0,12 18 0,5 7 67,0 4 0,7 11 1,-7-4-1,2 6-367,1 2 0,-11 5 0,3-5 1,-7-9-813,-7-8 1,2-15 765,-10-4 0,0-5 0,-7-2 0</inkml:trace>
  <inkml:trace contextRef="#ctx0" brushRef="#br0" timeOffset="3100">2570 632 8076,'9'-22'73,"-4"8"1,10 2 0,2 0 209,2 0 0,5 4 1,3-6-1,4-1-310,3 3 1,2-5-1,6 10 1,-4 2-157,-1 3 0,-3 2 0,4 2 0,-4 8 25,-2 12 0,-3 2 0,-8 10 0,1 0-8,0-1 1,0-6 0,-1 2 0,-1-5 146,-6-2 1,6-3-1,-8-2 1,2-5 305,1-2 1,-8 5-209,8-8 1,-8 0 0,5-9 0,-2-6-24,-6-6 0,-1-13 0,-3-2 0,0 0-30,0-2 0,0 4 1,0-9-1,0 0 51,0 2 0,-7-5 0,-3 8 0,-2-1 113,-5 1 1,-2 4-1,-3 10 1,-2 5 427,-5 2 0,4 3 0,-4 9 0,5 6 38,2 6 1,8 8 0,2 7 0,2 10-11,5 9 1,3 1 0,4 6 0,5-2-157,8-4 0,7 4 1,7-2-1,7-3-993,5-2 1,12-12-1,6-7 1,3-10 502,4-10 0,9-5 0,2-2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2:55.5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172 240 7777,'-12'0'-16,"-7"0"247,4 0 0,3 0 22,-2 0 1,7 3 192,-8 4-308,10-5 0,-7 8-244,5-10 1,4-3 0,-1-1-11,8-4 1,1-6 0,10 4 0,-1-2-17,-2-5 1,8 5 0,-6-2-1,6-1 74,1 3 0,1-7 0,0 4 99,0-4 0,-8 7 442,1 4-111,-10 6 1,4 4-190,-9 6 1,-7 4-1,-3 9-79,-2 1 1,-2 0 0,-6 0 0,3 0-37,3-1 0,2 1 1,-5 0-1,2 2-3,-2 5 1,-2-7 0,-3 2 0,3-7 71,4 0 0,-4-5-106,5 3 0,4-13-236,3-2 1,14-12 0,7-15 0,8-4-46,7-3 0,-5 5 0,8-7 1,-3-1 160,0 3 0,0-4 0,-7 9 0,2 2 79,5 3 1,-12 2-1,5 3 126,-3 4 15,-9 6 0,-8 18 0,-12 8 0,-2 7-16,-5 5 1,-2 0 0,-3-7-1,0 2 44,1 5 0,1-2 0,3 7 1,3-3 4,-3-4 1,-2-3-1,-1-2 1,3 0-27,3 0 1,7-1-1,-6 1-148,4 0-86,1-10 1,11-5-1,4-14 1,8-8 25,4-4 1,3-10 0,0-2 0,2-3-34,5-5 0,-5 5 1,5 0-1,-5 0 90,-2 1 0,0 6 0,0-2 0,-3 5 154,-5 2 33,6 0 1,-20 12-102,0 10 1,-3 13 0,-11 13 0,-3 3 30,-2-2 0,4 4 0,1-2 0,-1-2-25,3-3 1,-5 5 0,7 0 0,1-2 65,-1-3 0,0-2 1,5 0-11,-2-1-185,0 1 1,7-12-48,0-10 0,7-12 0,3-15 0,2-4-131,5-3 0,2 5 0,3-8 0,0 1 47,0 2 0,-8-7 1,1 7-1,2 0 41,2 5 1,-5 8 0,-1 4 184,-4 2 0,-2 13 91,-7 2 0,-2 9 0,-5 16 1,-8 4 41,-4 7 0,-3 5 0,0 0 0,1-2-25,-1-3 0,0 0 0,3 6 0,2-4-33,2-1 1,1-8 0,-6 5-6,6-3 1,2-9-112,4-8 0,6-11 0,-3-3 1,10-12 26,10-8 1,4-9 0,3-2-1,-1-3-513,1-5 0,7 0 0,0 1 0,-2 1 197,-3-1 0,-2 4 1,0 0-1,-3 2 260,-4 6 0,2 9 0,-8 5 136,3 2 1,-9 3 0,-1 12 0,-9 7 63,-5 10 0,-10 14 0,-7 0 0,2 5 64,3 3 1,0-3 0,-3 0 0,-2-2-140,3 0 1,9 7 0,2-13 0,1 4-84,2-1 0,-5-9 0,9 2 0,1-5 18,-3-2 1,8-8-161,-5 1 0,7-13 1,7-4 47,8-18 1,-3-1 0,2-11 0,3 1-121,2-6 0,3 3 0,0-2 0,0 0 94,0 2 0,-8-5 0,1 10 0,2 3 37,2 1 0,-5 4 0,-1-1-29,-4 0 1,-2 12 127,-7 10 1,-7 17 0,-5 15 0,-5 2 186,-7 4 1,-3 4 0,6-1 0,-1-3-13,0-1 1,0-1 0,0 5 0,3-2-26,5-3 1,-3-9 0,7 2 0,0-5-20,1-2-230,1 0 0,11-13 0,4-9-52,8-12 1,4-15 0,3-4 0,-1-3-103,1-5 0,0 1 1,0-1-1,0 3 39,-1-3 1,1 5 0,0 0 0,-3 3 63,-4 4 0,2 3 0,-8 2 196,4 0 1,-9 6 168,4 8 0,-16 20 1,-6 22-1,-6 3-5,-1-1 1,-1 0 0,0 8 0,0-1-66,1 1 1,-1-1 0,0 1 0,3-1-58,4 1 1,-2-8 0,8 1-1,-4-1-53,-3-2 0,6-3-293,3-9 70,4-10 0,3-12 0,3-14 0,4-8-58,7-7 1,-2 2 0,3-9 0,2 0 81,2 2 1,3-7 0,0 4 0,0-1 79,-1 1 1,-6-1 0,-1 8 0,1 4 590,-3 2-358,7 2 1,-16 12-1,4 10-29,-5 12 0,-11 17 0,-6 8 1,-4 4 22,-3 2 0,0 1 0,1-1 0,-1 1-125,0 0 0,0-1 0,0 1 1,1-1-70,-1 1 0,7-3 0,3-5 1,0-7-408,0-5 202,7-2 1,-2-10 0,14-7 0,5-12 48,0-15 0,15-7 0,-5-12 0,2 0-2,0-5 1,0-3-1,3 6 1,2-1 126,-2 1 0,-3-1 0,-2 3 0,-1 5 73,1 7 1,-2 5-1,-3 4 76,-3 6 0,-9 9 0,0 17 138,-10 10 0,-7 21 0,-10 1 0,0 4 13,0 5 0,-7 1 0,0 6 0,3-4-111,2-3 1,2-2 0,0-8-1,3 1-60,4 0 0,-4-3 1,7-5-1,-3-7-79,1-5 0,9-9-505,-2-1 0,4-11 223,3-3 1,10-10 0,2-12-1,2-2 71,1-5 0,-3-3 0,5-6 0,-2 1 125,1-1 0,4 4 0,-1 0 0,-2 3 105,-2 4 0,-3-5 1,5 6-1,-5 4 393,-3 5 1,1 5-204,-3-2 1,-4 6 0,4 16 0,-7 8 5,-7 11 1,-5 7 0,-8 10-1,3 1-58,3 6 0,-1-5 0,-6 8 0,-1-4-138,0 1 1,3 0-1,2-8 1,2-1-73,-2-6 0,5 3 0,0-10 0,2-3-98,6-2 0,1-9-15,3 0 1,0-13-1,0-4 1,3-15-5,4-10 0,5-14 0,12 0 0,3-10-10,2-5 0,2 5 0,-4-7 0,2 0 28,-3 3 1,-1 1-1,-4 11 1,1 2 143,0 4 1,-3 6 145,-4 9 0,-5 20 0,-13 11 1,-4 16 108,-8 11 0,-4 7 0,-3 6 0,0 4-44,1 3 1,-1-5-1,0 4 1,3-2-92,4-4 0,-4-3 0,4-3 1,-2 1-74,3-1 1,-3-9 0,10-5 0,-1-7-697,-1-7 366,6 4 0,-4-19 1,12 0-1,5-14 67,2-13 0,0 0 0,5-7 0,-3 1-50,3-1 0,3-3 0,1-6 0,1-1 202,0 1 0,0 2 0,-1 2 0,1 5 365,0 3 1,0-3 0,-3 9 287,-4 6 0,2 9-255,-10 10 0,-2 8 0,-13 28 0,-6 3-22,-5 2 1,-3 5 0,0 2 0,0 3-157,0-3 1,-7 6 0,0-1 0,3 0-97,2 0 0,-5-2 0,0-7 1,2-1-22,3 1 0,4-10 0,3-5-307,3-5 1,9-14-23,-2-10 0,14-10 1,8-14-1,6-5-122,8-8 1,-4-4-1,4 0 1,-3 2 267,3 3 0,-5 0 0,5-5 0,-4 2 180,-4 3 1,1 9 0,-2-2-1,-3 5 400,-3 2-98,-9 10 1,-3 12 0,-11 17 0,-3 10-14,-5 9 0,-3 5 1,-2 2-1,1 1-86,-1 0 0,0-1 0,0 1 1,1-1-118,-1 1 1,2-3-1,6-2 1,4-5-182,1-3 1,6-2-539,-4-7 1,7-13 313,7-9 1,5-12 0,10-17-1,0-7 24,0-5 0,-1-3 0,1 1 0,0-1 234,0 1 1,-1 6 0,-1 4 0,-3 1 154,-3 5 0,-2 3 437,3 2 1,-5 15-228,-10 14 1,0 8-1,-3 19 1,-4 0-177,-8 0 1,3 2 0,-2 7-1,-1 1-110,3 0 1,-5-8 0,8-2 0,-1-3-72,0-4 1,3-3-1,4-2-1023,-4 0 734,5-10 0,-5-3 0,11-11 0,6-5 67,2-8 0,3-11 0,4-4 1,-2 4 148,-2 2 0,-3 2 1,5 0 272,-3 0 1,-2 8 356,3-1 1,-3 10 0,-7 1-25,2 8 0,0 9 1,-7 8-1,0 1-472,0 0 1,-2 0 0,-3-1-316,-2 1 1,-1 0-339,8 0 1,-2-10 0,-3-2-716,-2-1 0,-3 1 0,5 7-1019,-2-3 2350,0 1 0,7 7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9:41.4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110 196 7823,'0'-14'-1618,"-3"2"1963,-4 2 1,5 1-16,-6 1 1,-1 3 293,1-9-397,-9 9 0,13-12 108,-11 10 0,8 0 55,-8 7-127,10 0 0,-4 2-218,9 5 0,0-2 0,0 10 21,0 2 1,7-5 0,3 0 44,2-3 1,2 1 0,8-5 0,0 2-10,0-2 1,-1-3 0,1-2 0,0 3-13,0 4 0,0-4 1,-1 4-1,1-5 13,0-2 1,0 3 0,2 2 0,2 2-17,4-2 0,-1-1 1,-8 1-1,1 3-7,0-4 1,7 1 0,0 0 0,-2 2 32,-3-2 1,-2-2 0,2-1 0,2 3-35,3 2 1,0 0 0,-4-7 0,1 0-60,3 0 1,0-2 0,-7-3 0,0-5 48,0-2 1,7 5 0,0-5 0,-3 0 71,-1 0 0,-4-3 1,1-4-1,0 2 2,0 2 0,-8 3 0,1-5 0,2 3-97,2-3 0,3 5 1,0 0-1,-1 2-39,1 5 1,0 3-1,0 2 1,-1 0-112,1 0 1,2 0 0,3 2 54,2 6 1,0-4 0,-7 8-1,0-2-66,-1-5 1,1 5 0,0-3 0,2 0-1,5 3 1,-9-8 0,6 6-37,1-6 1,-1-2 0,-4 0 0,0 0 113,0 0 1,-8 0 0,1 0 192,2 0 1,2 0 0,0 2 0,-2 3 127,-2 2 1,-1 1 0,8-8 0,0 2-125,0 5 1,-1-4-1,4 4 1,1-5-212,3-2 1,8 0 0,-6 0-1,3 0-174,5 0 1,-5 0-1,-1 0 1,1 0-1,0 0 1,-5 0-1,5 0 1,-2-2 153,-6-5 1,-2 4 0,-2-6-1,0 1 122,0 1 0,-1-2 1,1 4 180,0-3 1,0 1-1,0 7 1,-1 0-52,1 0 1,0 0 0,0 0 0,-1 0-207,1 0 0,2 0 1,3 0-1,2 0-59,-2 0 0,4 7 0,-2 3 0,0 0-25,3-1 1,-8 1 0,7-5 0,-2 2-34,0-2 1,3-3 0,-6 1 0,3 2 133,-2 2 1,5 0-1,-1-7 1,0 0 34,1 0 0,-3 0 1,-7 0-1,-1 0 12,1 0 0,7-7 0,0 0 0,-2 2 8,-3 2 1,-2-4-1,2 0 1,3 2 16,2 3 1,0-6 0,-7 1-1,2 0 9,5-3 1,2 8-1,8-8 1,-3 3-100,3 0 1,-5-1 0,2 6 0,3-3-64,2-2 1,3 0 0,-1 7 0,1 0 36,-1 0 0,1 0 0,-3 0 1,-2 0 36,-3 0 1,-2 0 0,4 0-1,-1 0 151,1 0 0,-4 0 1,0 0-1,0 0-130,0 0 1,-5-8 0,5 1-1,-3 0-76,-4-3 1,4 8 0,-2-6 0,-2 6 93,-3 2 1,-2 0-1,0 0 1,0 0 32,-1 0 1,1 2-1,0 3 1,0 5-52,-1 2 1,9-5 0,1 5 0,0-2-129,1-5 0,-1-3 0,-4-2 0,2 0 12,-2 0 1,4 0 0,1 0 0,-1 0 64,0 0 1,1-7-1,-6 0 1,4 0 70,-4-3 0,-2 5 1,-2-7-1,0 2 57,0 5 0,-1 1 0,1-1 0,0-2-37,0 2 0,0 2 0,2 3 1,2 0-60,3 0 1,0 0-1,-4 0 1,1 3-26,3 4 1,10-5-1,-3 6 1,5-6-44,3-2 0,-8 0 1,1 0-1,1 0 8,3 0 0,1 0 0,-4 0 1,-1 0 38,1 0 1,1 0 0,0 0 0,-5 0 42,-3 0 1,0-7-1,-1 0 1,3 2 7,1 2 1,5-4 0,-8 0 0,1 2 171,-1 3 0,6 2 1,-6 0-1,1 0-19,-1 0 0,8 0 0,-3 0 0,5 0-148,3 0 0,-3 7 0,-2 0 0,-3 0-127,3 3 1,9-8 0,3 8 0,-5-3 53,-8 1 0,4 1 1,-4-4-1,8 5 59,5 2 1,0-7-1,-8 4 1,-1-1 22,-6-1 0,12 3 0,-4-6 0,-1 4 31,-4-3 1,9-3 0,-4-2 0,2 0 11,0 0 0,-2 0 1,-1 0-1,1 0-55,-1 0 0,1-2 0,-1-3 1,1-3-42,-1 4 0,-1 1 0,-1 3 0,0 0-57,5 0 0,-5 0 0,-5 0 0,3 0-42,2 0 1,3 0 0,-1 0 0,1 0 40,-1 0 0,1 0 0,-1 0 1,1 0 74,-1 0 0,-6 0 0,-3 3 1,-1 1 88,1 4 1,3 6-1,4-7 1,-2-2-40,-3-2 0,-2 4 1,4 0-1,-1-2-143,1-3 1,4-2-1,-1 0 1,-3 0 105,-1 0 0,-1 0 0,8 0 1,-1 0 75,1 0 1,-1 0 0,1 0 0,-1 0 45,1 0 1,-1 0 0,1 0-1,-1 0-236,1 0 1,7 0 0,0-2 0,-3-3 77,-2-2 1,5 0 0,0 7 0,-1 0 175,4 0 1,-8-8-1,7 1 1,-2 2 124,0 3 1,7 2 0,-8 0 0,-1 0-31,-3 0 0,-3 0 1,-2 0-1,-2 0-668,-3 0 0,-16 0 1,2 0-1,-5 2-2827,-5 6 3252,-3-6 0,-9 8 0,0-10 0</inkml:trace>
  <inkml:trace contextRef="#ctx0" brushRef="#br0" timeOffset="1050">1003 371 8326,'0'-22'26,"2"0"0,3 0 279,2 1 0,0-1 0,-7 0 131,0 0 0,0 8 0,0-1 1181,0-2-1183,0 8 1,-2-1-1,-3 12-236,-2 6 1,-8 6 0,6 15 0,-4 7-108,-3 6 1,3 6-1,-1 8 1,-3 11-89,-2 8 0,-3 15 0,10-39 1,0 2-1,-2 4 0,1 2 70,-1 5 0,-1 3 0,-4 7 1,-1 2-1,2 7 0,0 1 1,-1 1-1,-1 2-29,2 0 0,0 0 0,-2-5 1,1 0-1,4-2 0,1 0 0,1-2 1,0-1 155,0 0 0,1-2 0,2-6 0,-1-2 0,0-3 0,0 0 0,0-2 0,0-1-8,0 0 1,0-1-1,0-1 1,1 1-1,0 3 1,0 0-1,1-1 1,1-1-46,1-5 1,0-1 0,0 2 0,-1-2 0,-2-5 0,-2-1-1,2 2 1,-1 0-10,0 0 0,0-1 0,-8 32 0,2-4 1,5-15 52,2-12 0,-5-13 0,6-6 0,-1-6-149,0-6-3247,3-13 861,7 3 0,0-13 2532,0-4 0,0-15 1,0-12-1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9:47.3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175 1086 8096,'-36'0'0,"2"0"-101,2 0 1,3 10-1,10 7 841,4 10 1,6 7 0,9 12-1,0 4-263,0 8 0,2-2 1,3 0-1,5-3-282,2-5 0,10-4 0,7-8 0,-3-9-181,-2-10 0,-2-8 0,0-9 0,0-4 174,-1-11 0,-6-9 0,-3-20 0,0 1-119,0-1 0,-7-7 1,2-2-1,-4 0-293,-3 0 0,0-1 1,0 6-1,0-3 73,0 3 1,-7 4 0,-1 8 0,1 7-832,-3 5 711,8 2 0,-8 15 0,10 12 1,3 16 264,4 11 1,-2 4 0,9 8 0,3 2 46,3 4 0,-1-4 0,-2 5 1,-3-5-162,3-2 0,0-1 0,0-2 1,-5-4 57,-2-8 284,-3-5 1,-7-14-1,0-10 1,-2-15 140,-5-11 0,2-8 1,-7-10-1,0-2-5,-1-5 0,9 5 0,-4-4 0,6 6-147,2 8 0,0-5 0,0 7 1,0 0-188,0 5 0,2 5 0,6 4 0,6 6-141,5 6 0,6 8 0,1 8 0,3 6-86,-2 6 1,4 11-1,-2 8 1,0 7-431,3 5 1,-8-1-1,5-6 1,-5-1 4,-2 1 0,-7-10 0,-3-5 0,-3-5-1181,-4-2 1977,7 0 1,-9-13 187,4-9 1,-5-9-1,-2-13 230,0 0 0,0 0 1,3 1-1,2-4-243,2-4 0,3 3 0,-3-8 0,5 0-258,0 0 1,5-2-1,-7-8 1,-1 1-166,1-1 0,0 1 0,-5 1 0,2 4 71,-2 1 0,-5 11 0,-8-3 1,-6 7 242,-5 7 1,-3 6-1,0 9 1,0 0 288,0 0 1,1 17-1,-1 7 1,3 10 158,4 12 1,3 0-1,7 9 1,-2 1-194,2 0 1,5-1 0,5 6-1,5-5-488,2-3 1,12 5 0,12-7-1,5-5-990,3-8 0,9-6 0,8-13 0,9-4-2284,10-8 3273,4-24 0,3-7 0,0-20 0</inkml:trace>
  <inkml:trace contextRef="#ctx0" brushRef="#br0" timeOffset="516">2069 259 8066,'-14'-2'285,"-1"-6"0,8 11 1,-5 4-1,2 22-10,6 17 1,1 12 0,3 15 0,0 9-197,0 10 0,4-42 0,2 1 0,0 6 0,0 0 0,1 1 0,0 0-200,1-1 0,-1 0 1,0-2-1,0-1 1,4-3-1,0 0 1,9 40-2511,-6-8 1179,5-28 1452,-16-43 0,7-26 0,-10-30 0</inkml:trace>
  <inkml:trace contextRef="#ctx0" brushRef="#br0" timeOffset="933">1917 1021 8066,'-22'-19'0,"0"2"0,1 5 654,-1 2 1,7 3 81,1 7 1,11 0-1,3 0-570,13 0 1,6 0 0,5 0-1,5-3-133,7-4 1,-2-12 0,0-13-1,0 1-6,0-1 1,-5-6-1,5 4 1,-3-2-311,-4-1 1,-10 11 0,-5-3 0,0 4 21,0 4 426,-7 8 1,7 6 0,-7 14-1,5 10-48,2 10 0,-5 7 1,5 9-1,0 3 105,0 5 1,3-2-1,7 9 1,-3 0-131,-5-3 1,6 8-1,-8-7 1,2 2-25,1 0 0,-10-12 0,4 0 0,-1-10 394,-1-4-294,0-13 1,-7-19 0,-2-17 0,-3-9-346,-2-11 0,-1-6 0,8-6 0,0-4-405,0-2 1,0 6 0,3-2 0,2 5 331,2 3 1,3 9 0,-3 5 382,7 5 1,6 12 0,2 4 0,-1 8 53,1 8 1,0 13 0,0 16 0,-1 4-9,1 2 1,0 1-1,0-1 1,0 1-1037,-1 0 1,-1-1-1,-3 1 857,-3-1 0,1 1 0,6-1 0</inkml:trace>
  <inkml:trace contextRef="#ctx0" brushRef="#br0" timeOffset="1100">2875 782 8066,'0'21'-45,"0"1"625,0 0 0,0 9 0,3 3 1,1 5-209,4 5 0,9-6 0,-3 15 0,8-2-588,7 0 0,-5 7 1,5-7 215,-5-3 0,-2 8 0,0 0 0</inkml:trace>
  <inkml:trace contextRef="#ctx0" brushRef="#br0" timeOffset="1583">2853 629 8014,'-9'-22'384,"-3"1"1,-3-1 740,1 0 0,9 0-937,-2 0 1,4 8-1,6 2-638,4 2 450,5 3 0,10 7 0,-1 0 0</inkml:trace>
  <inkml:trace contextRef="#ctx0" brushRef="#br0" timeOffset="1933">3180 934 8034,'7'41'0,"1"-2"0,-4-3 365,-1 3 1,4-5-1,0 2 1,1 0 258,1-2 1,-6 0 0,6-7 0,-1 2-226,-1-3 0,0-1-316,-7-4 0,0-11 0,0-10-97,0-12 0,0-10 0,0-7 0,-2-10-366,-5-9 1,4 0 0,-4-10 0,4-3 107,3-2 1,0 5 0,0 5-1,0 4 510,0 8 0,3 10 1,4-1 292,8 8 0,4 7 1,5 22-1,3 10-118,2 14 0,0 17 1,-7 7-1,-1 3-830,1 4 1,0 3 0,0 0 0,-3-3-2582,-4-2 2998,4-9 0,-7 14 0,10-8 0</inkml:trace>
  <inkml:trace contextRef="#ctx0" brushRef="#br0" timeOffset="2483">3833 738 7965,'-21'0'679,"-1"0"-82,0 0 1,0 7 0,0 1 231,1-4 1,-1 8-565,0 3 1,3 4 0,2 3-464,2 0 0,11-8-310,-4 1 0,8-3 1,8 3 236,6-8 1,5-5 0,3-2 360,0 0 0,-8 0 0,1 3 1,2 4 279,2 7 1,3-1-1,0 1 1,0 5-91,-1 8 0,-6 0 1,-1 9-1,1 3-154,-3 2 0,5 12 0,-10 5 0,-2 7-208,-3 8 0,-11-3 1,-6 10-1,-4 2-50,-3 3 0,-7-10 0,0-10 1,2-14-297,3-12 1,2-10-1,1-19 1,-1-18 318,0-18 0,8-30 1,2-12-1,2-7 438,5-7 1,3 5 0,2-1 0,2 3 178,5 5 0,5 12 0,13 7 0,4 8-234,7 6 0,5 13 1,5 12-1,5 2-307,7 5 33,5 22 0,2 8 0,0 18 0</inkml:trace>
  <inkml:trace contextRef="#ctx0" brushRef="#br0" timeOffset="3066">4748 85 8323,'-7'14'0,"-3"1"424,-2 2 1,7-5 0,-2 5 0,4 5-155,3 4 1,0 15 0,0 5 0,0 15-55,0 9 1,8 12-1,1-2 1,3 5-70,5 2 1,3 5 0,-1-5-1,-2-10-255,-2-7 1,-11-14-1,4-8-59,-6-9 0,-2-19 1,0-20 164,0-13 0,0-16 0,0-7 0,0-7-95,0-8 1,0 2 0,0-11 0,3-3 11,4 0 0,2 3 0,8 16 0,-5 3 302,-2 5 0,7-1 0,-2 16 1,4 8 68,3 9 0,0 16 0,2 12 1,2 17-255,3 15 0,0 7 1,-7 4-1,-2 4-516,-6 1 1,10 8 0,-7-7 0,0-6 483,2-6 0,-9-8 0,0-9 0</inkml:trace>
  <inkml:trace contextRef="#ctx0" brushRef="#br0" timeOffset="3349">5401 825 8132,'-2'-43'107,"-5"1"1,-5 6 402,-1 7 1,-6 7 0,5 5-1,-6 5 266,-2 3 1,3 4-1,2 12 1,3 8-307,-3 4 0,7 12 0,3 3 1,4 3-480,3-1 0,0-7 1,0 7-1,0 0-581,0-2 0,3-2 1,4-10-1,5-1-382,0 1 1,8-3-1,-6-4 747,5-8 0,3-7 1,0-7-1,0-8 322,0-4 0,-8-3 0,1 1 0,1 1 578,4 6 0,-1-6 0,-2 8 1,-2 0-133,2 5 0,-5 4 0,2 3-1377,3 0 1,0 3-1,0 4 834,-2 8 0,-1 14 0,8 5 0</inkml:trace>
  <inkml:trace contextRef="#ctx0" brushRef="#br0" timeOffset="3599">5815 607 7982,'0'22'126,"0"2"1,2 3 440,6 2 0,4 19 0,10 3 0,-1 12-216,1 10 1,10 21 0,-16-39 0,1 1 0,2 3 0,-1 1-207,1 2 0,-2 2 0,-3 3 1,-1 1-1,2 2 0,-1 1 0,-3-1 1,-1 0-296,-2 0 0,-1 0 0,2-5 1,-1-2-1,-4-6 0,-1-2 1,2 39-838,-3-21 1,-4-30 246,-5-28 1,2-27 0,-10-32-1,-2-14 280,-2-12 1,-3 0 0,1-10 0,-1-2 459,0-3 0,-5 5 0,1 0 0,-1-2 0,-2-3 0</inkml:trace>
  <inkml:trace contextRef="#ctx0" brushRef="#br0" timeOffset="3769">5793 956 7982,'0'-56'112,"0"5"1,0 8 0,3 6 0,4 8 318,7 5 0,6 10 0,4 2 1,3 2 73,2 5 1,2 5-1,-4 7 1,2 8-147,-3 4 1,-1 10 0,-6 3-1,-5 2-240,-6 4 0,-6 3 1,-2 3-1,-2 0-118,-6-1 1,-4-2 0,-12-2 0,-2-5-708,-4-3 1,1 3 0,8-10 0,-1-4 705,0-1 0,-9-9 0,-3-1 0</inkml:trace>
  <inkml:trace contextRef="#ctx0" brushRef="#br0" timeOffset="4133">6490 520 8214,'-7'15'0,"0"-1"440,2 3 0,2 15 0,6 11 0,4 15-83,8 12 1,4 10 0,5 15 0,-11-45 0,1 1-256,0 2 0,1 1 1,3 4-1,0 0 0,-2 0 1,-1 0-1,1-1 0,0 0-243,0-1 0,-1-1 1,0-1-1,-1-1 0,-2-2 1,-2-1-1,12 42-1940,0-10 1856,-10-26 1,-2-15 0,-10-19-1</inkml:trace>
  <inkml:trace contextRef="#ctx0" brushRef="#br0" timeOffset="4647">6468 564 8023,'10'-34'92,"-5"0"1,9 7 0,3 1 245,3 6 0,1-1 0,1 9 0,2 0 114,5 4 1,-4 8 0,4 8 0,-8 6-205,-6 5 0,2 10 0,-10 3 0,-2 2-319,-3 4 0,-2 6 0,-2 7 0,-8 4-257,-11 1 1,-1 5 0,-10-8-1,3 0-49,0 0 1,-9-2-1,4-10 1,-3-4 162,1-8 0,9-15 0,-2-7 1,8-7 219,6-7 1,-2-12 0,10-13-1,5-2 52,6-4 1,8-1-1,10 0 1,0 5 90,0 3 1,0 2 0,2 7 0,2 3 9,3 4 0,8 6 1,-6 9-1,3 0-141,5 0 0,2 2 0,2 3 0,-1 2 86,-6-2 0,5-3 1,-5-2-1,3-2 139,-3-5 1,-4-5 0,-13-13 0,-2-1-36,-2-3 1,-11-15 0,4 5-1,-6 1-254,-2-3 1,0-1 0,-2 1 0,-3 3 41,-2 1 0,-10 11 0,2-1 0,-4 8 16,-3 4 1,0 10 0,0-2 0,1 7 550,-1 7 0,2 13 0,4 14 0,3 4 185,4 8 0,-6 5 1,8-2-1,2 1-107,3-1 0,4 4 0,5-2 0,8-3-450,4-2 0,5-5 0,6-4 0,6-8-995,5-5 0,3-5 0,-1-4 0,1-8-2089,-1-5 1,6-11 2892,-6-6 0,6-14 0,-16-5 0</inkml:trace>
  <inkml:trace contextRef="#ctx0" brushRef="#br0" timeOffset="5399">7252 281 9973,'10'22'289,"4"-1"0,-1 11 0,1 6 0,5 8-11,8 5 0,-3 10 0,5-3 1,-5 2-166,-2-2 0,0 5 0,-3-5 1,-2 3-89,-2-3 0,-10-15 1,2-14 87,-5-4 1,-9-16 0,-3-9 0,1-14-112,-1-13 0,-7-7 0,5-12 0,-2-4-71,-1-9 1,10-3 0,-2-4 0,2-1-90,-2-6 0,4 5 0,-4-4 0,7 6 138,7 8 1,-2 5-1,10 12 1,-1 5 351,-2 6 1,8 16 0,-3 9 0,7 12 261,5 15 1,0 10-1,-7 11 1,-1 3-218,1 5 1,0 2 0,-3 8-1,-2-3-817,-2 2 0,-3-4 0,5 0 0,-5-3-1136,-2-5 0,-1-9 0,-4-5 1576,2-3 0,10-2 0,-5-7 0</inkml:trace>
  <inkml:trace contextRef="#ctx0" brushRef="#br0" timeOffset="5565">7818 390 9665,'-12'9'370,"3"3"0,9 10 0,2 2 139,5 5 1,5-2 0,10 9 0,0 3-609,0 2 0,7 10 0,0 0 0,-3-3 99,-1-2 0,-4 7 0,1 3 0</inkml:trace>
  <inkml:trace contextRef="#ctx0" brushRef="#br0" timeOffset="5699">7840 128 7974,'-22'-21'406,"1"-1"1,6 7 0,3 1 0,0-1 961,0 3-2118,7-7 1,-2 16 749,14-4 0,5 14 0,10 5 0</inkml:trace>
  <inkml:trace contextRef="#ctx0" brushRef="#br0" timeOffset="6067">8145 629 8098,'12'36'198,"-5"1"1,-4-11-1,-3 6 1,0-3 1015,0 0 1,0 0-466,0-7 0,0-13-668,0-9 0,0-12 0,0-14 0,0-8-220,0-7 0,0 2 0,0-14 0,0 2-108,0 0 0,0-2 1,0 4-1,0-1 286,0 1 1,7 13 0,0 7 0,-2 5 289,-2 2 1,6 10 0,6 7 168,4 10 1,3 12-1,0 17 1,0 12-488,-1 7 0,-1-2 0,-3 7 0,-3 2-781,3 3 1,-5-5 0,0-2 0,0-3-829,0-5 0,-4-11 1598,6-8 0,1-5 0,7-2 0</inkml:trace>
  <inkml:trace contextRef="#ctx0" brushRef="#br0" timeOffset="6431">8755 172 7994,'-10'-12'208,"5"-8"0,-9 6 0,-3-5 420,-2-3 0,4 10 1,0 2-1,-1 3 696,-4-1 1,-2 1-1003,1 7 0,-1 3 1,2 4-348,6 7 0,4 6 1,13 2-61,4-1 1,-2 1 0,9 2 0,3 3-102,3 2 0,1 7 1,1-2-1,2 5 441,5 7 0,-4 12 1,6 0-1,-4 5 148,-6 2 0,6 13 0,-15 6 1,0 8-197,-4 0 0,-8 7 1,-4-48-1,-2 0 0,-4 3 1,-2 1-105,-3 3 0,-4 0 0,-5-6 0,-3-2 0,0 0 0,-1-1 1,-28 33-112,5-17 0,5-28 1,5-23-1,5-14-217,7-14 1,14-20 0,8-27 0,5-9-12,2-10 1,9 3-1,8-3 1,12-2 667,15-3 0,-18 41 0,3 1 0,6-1 0,3 1 0,2 0 0,2 1-117,3 2 1,2 0 0,11-3 0,5 2-1,9 0 1,4 2 0,8-4 0,4 1-745,-25 13 0,2 0 0,0 0 1,2 0-1,1 1 0,0 0 429,2 1 0,0 1 0,1 0 0,1-1 0,0 1 0,-1 1 0,0 1 0,-1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9:43.2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1677 153 8340,'0'-21'-766,"0"-1"0,0 0 1689,0 0 0,0 0 0,3 3 1013,4 5-1269,-4 4 1,6 12 0,-6 6-203,4 6 0,-5 13 1,8 4-1,-3 3-94,1 5 0,1 4 1,-4 8-1,2 5-158,-2-1 0,5 6 0,-3-10 1,-2-3 86,-3-2 0,-2-12 0,0-5 1,3-5 367,4-2-563,-5 0 0,8-20 0,-7-9 0,1-12 63,4-10 0,9-5 1,-3-10-1,5 1 118,3-1 0,0 8 1,2 2-1,3 0-9,2 0 1,7 5-1,-4-2 1,-1 4-395,1 8 1,-1 4 0,-4 1-1,2 4-1288,-3 0 0,-2 8-1780,-2-5 0,-7 4 3185,-1 3 0,-9-10 0,5-2 0</inkml:trace>
  <inkml:trace contextRef="#ctx0" brushRef="#br0" timeOffset="1082">327 2658 8153,'0'43'380,"-7"-6"1,0-4 0,0 1-185,-3 0 0,7-7 0,-4 2 0,5-5 1370,2-2-1364,-10-10 1,5-22-1,-7-21 1,2-15-218,6-12 0,-6-8 0,3-6 0,-1-11-46,-1-8 0,-1-9 1,2 46-1,-1-1 0,2 1 1,0 0-8,-2-1 0,1 1 1,-2-1-1,0 1 1,0 0-1,-1 1 1,0 1-1,0 0-66,0 0 0,0 3 1,-11-21-1,3 11 401,4 23 0,6 24 0,9 14 0,0 18-25,0 14 1,0 17 0,2 7-1,3 7-4,2 8 1,10-6 0,-2 8 0,4-2-149,3-1 1,0 1 0,-1-10-1,1-7-220,0-13 0,7-11 0,0-18 0,-2-7 144,-3-4 0,-2-25 0,-1-14 0,1-18-32,0-8 0,0-11 0,-1-2 1,-1 0-163,-6 0 1,3 2 0,-9 8-1,-4 0 144,-1-1 1,-3 20 0,0 10 0,0 10 355,0 4 0,-3 10 0,-4 9 126,-7 15 0,4 8 0,0 21 1,3 7 239,0 5 0,-1 13 0,8 9 0,0 2-412,0 5 0,0 6 0,3 4 0,4 2-378,8-2 1,11-3 0,6-4 0,2-5-1167,4-8 0,1-16 1,0-15-1,-3-17 33,3-14 0,-5-17 0,-1-10 1,-1-12 703,-5-15 0,-6-2 0,-4-9 0,-5-1 273,-2 0 1,5 6 0,-8-6 0,-2 3 478,-3 4 1,-2 11 0,-2 4 0,-6 5 571,-6 9 1,-5 8-1,-3 15 174,0 4 1,0 7-1,3 18 1,2 9-377,2 7 1,11 13 0,-4-5-1,6-1-459,2-4 0,0-5 0,2-5 1,6-5-15,6-7 1,8-14-1,4-10 1,6-12 182,2-15 0,2-19 1,5-17-1,-2-5-65,-3-3 1,-16 8-1,-1 3 1,-7 1-42,-7 6 1,-5 4 0,-7 6 0,-10 6-157,-10 8 0,3-3 1,-8 15-1,3-2-1085,0-1 0,3 8 1,9-5-1,2 2-3213,-2 5 4261,8 3 0,-1-8 0,10-2 0</inkml:trace>
  <inkml:trace contextRef="#ctx0" brushRef="#br0" timeOffset="1298">1198 2462 8153,'0'21'509,"0"1"1,-2 0 698,-5 0 0,2-10-731,-10-5 1,8-14-1,-5-8 1,0-6-180,0-8 0,7-13 0,-5-8 1,3-1-405,0-2 0,0-3 0,7-7 0,0 3-634,0 1 0,7 4 1,2-3-1,4 7-1087,3 5 0,11 12 1827,2 5 0,0 5 0,-7 2 0</inkml:trace>
  <inkml:trace contextRef="#ctx0" brushRef="#br0" timeOffset="1598">1373 2244 8153,'2'29'0,"3"2"-9,2 3 1,3-7 0,-5 2 387,2-5 0,7-2 0,-4-3-95,2-4 0,-5-8 1,6-14-1,-1-8 52,0-4 0,-5-5 1,5-5-1,0-8-301,0-4 1,-4-2 0,4-1-1,-3 1-192,-4-1 0,5-7 0,-3 0 0,-2 1-97,-3-4 1,-2 8-1,-2-2 1,-5 9-126,-8 10 0,-4 5 1,-3 5-1,0 4 323,0 8 0,1 9 1,-1 13-1,0 16 567,0 15 1,8 12-1,2 15 1,2 7-15,5 4 0,3-4 0,2-2 1,2-3 87,6-5 1,6-5 0,15-9-1,7-13-805,5-11 1,10-18-1,3-6 1,4-11 219,9-11 0,-1-10 0,9-20 0</inkml:trace>
  <inkml:trace contextRef="#ctx0" brushRef="#br0" timeOffset="1999">2396 545 8321,'-2'34'136,"-6"-5"1,6 5 0,-5 2 0,4 8 264,3 7 0,0 7 1,3 14-1,4 8-292,8 5 0,4 9 0,3 3 0,-11-48 0,-1 1-218,1 2 1,0 0 0,11 45 0,0-5 0,0-12-2779,-1-15 2410,-9-9 1,-2-42 0,-10-16 476,0-20 0,-19-12 0,-5-9 0</inkml:trace>
  <inkml:trace contextRef="#ctx0" brushRef="#br0" timeOffset="2432">2135 1264 8264,'-22'2'-56,"3"6"1,4 6 261,8 6 1,4 1 0,3 3 0,3 3-1,4 2 0,8 0 0,11-9 0,6-4-5,2-1 1,2-10 0,7 2 0,1-7-254,0-7 1,-3-8-1,-3-11 1,-1-6-201,1-2 0,-6-2 1,-3-7-1,-5-1-59,-2 0 1,-8 1 0,-2-1 0,-2 3 111,-5 5 1,-3-3 0,-4 10 0,-3 3 433,-2 1 1,-10 6 297,2 4 0,6 8 0,2 14-163,4 8 1,3 12 0,3 4 0,1 3-229,4 5 1,9 2 0,-3 5 0,5 5-230,3 7 1,0-3 0,0 3 0,0 3-146,-1 2 1,1-8 0,0-4 0,-3-7-637,-4-8 1334,4-5 1,-16-23-1,4-13 1,-5-17-150,-2-9 0,-7-8 0,0-9 0,2-1-83,2 8 0,3 0 1,0 9-1,0 1-22,0 0 1,0 9 0,3 10-440,4 2 1,-2 5 0,9 15 0,3 9-299,3 8 0,9 14 0,0 0 0,-3 7-2246,-1 1 2771,6 7 0,-7-1 0,8 10 0</inkml:trace>
  <inkml:trace contextRef="#ctx0" brushRef="#br0" timeOffset="2732">3245 1068 8193,'-29'-34'0,"0"7"0,3 11 575,1 8 0,4 6 0,-1 2 1,0 0 319,0 0 1,10 12 0,5 7-1,5 8-632,2 0 0,0 6 0,0 1 0,0 3-494,0-1 0,2-2 0,3 4 0,5-4-614,2-2 1,2-3 0,8-7-292,0-1 0,-1-8 900,1-6 1,-2-14-1,-3-8 1034,-3-4 1,-7-3 349,8 0 0,-8 3 0,8 4-491,2 8 0,-5 5 0,2 4-1083,3 5 0,-5-2 0,3 10-3001,2 1 3427,2-6 0,3 10 0,0-8 0</inkml:trace>
  <inkml:trace contextRef="#ctx0" brushRef="#br0" timeOffset="3031">3463 1068 8192,'0'34'-84,"3"7"1,1-5 0,6 5 610,2 3 1,-5 0 0,8-1-1,-1 3-252,-1 5 0,6-5 1,-7 5-1,3-5-387,-1-3 1,-7-2 0,5-4-52,-2-8 0,-3-20 0,-7-14 458,0-14 0,-2-24 0,-3-1 0,-5-4-177,-2-6 1,5-1 0,-5-11-1,2 3 129,5 5 1,3 8 0,2 11 0,0 5 613,0 3 0,0 2-683,0 7 1,10 12-1,4 12 1,6 18-588,1 14 1,1 17 0,0 4 0,0 3 408,-1 0 0,11 0 0,2 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10:07.0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458 627 8212,'-22'-29'0,"-2"0"638,-5 2 0,5 3 1,-5 5-1,2 4 218,-2 8 1,5-3-1,-8 3 1,3 2-641,0 3 0,0 11 1,8 6-1,-1 4-167,0 3 1,3 7 0,2 2 0,5 3-138,2 5 0,3 2 1,7 3-1,0-1-76,0 1 0,2-1 1,5 1-1,10-3 219,10-5 1,-1 5 0,8-7 0,0 0 133,0-5 0,-5-2 1,5-1-1,-3 6 196,-4 2 1,-10-8 0,-5 3-1,-2-4 107,-5-4 1,-5 6 0,-10-3-1,-9-7-250,-8-5 1,-12-4 0,3-8 0,-3-3-604,3-4 0,-3 2 1,10-9-1,3-3-634,1-3 0,13-2 0,5 1-1584,5-1 0,4 3 2579,5 4 0,15-4 0,12 7 0</inkml:trace>
  <inkml:trace contextRef="#ctx0" brushRef="#br0" timeOffset="482">523 910 8212,'0'14'-1755,"0"1"2248,0 2 1,0-5 737,0 3 0,0-1-937,0 8 0,3-3 0,4-2 0,7-5-374,6-2 1,9-3 0,0-7-1,0 0-172,2 0 0,-4 0 1,7-2-1,-3-6-225,-4-6 0,-3-5 0,-5-3 0,-2 0-37,-2 0 1,-10 0-1,2 1 486,-5-1 0,-4 3 1,-5 4 250,-8 8 0,-4 4 1,0 6-1,2 6 469,2 13 1,3 10 0,-5 14 0,5 4 142,2 9 1,1 6 0,4 5 0,-2 5-491,2 2 1,2 3 0,3 5 0,0-5-535,0-8 1,0-6-1,0-8 1,0-10-1352,0-9 0,0-15 111,0-9 1,0-13 1428,0-2 0,10-19 0,2-15 0</inkml:trace>
  <inkml:trace contextRef="#ctx0" brushRef="#br0" timeOffset="1265">1089 1302 8178,'-2'22'-172,"-5"-1"0,4-6 1,-4-1-1,2 3 2341,-2 3-1504,5 2 1,-8-13-599,10-9 1,0-12 0,0-14 0,0-6-19,0-2 1,-3-2 0,-1-8 0,-4 1-237,4-1 1,1-7-1,3 1 1,0 4 43,0 7 1,0 5 0,0 7 360,0-2 0,10 3 1,2 14 2,0 12 0,7 9 0,-7 16 0,3 1 41,-1 3 1,-1 10-1,4-3 1,-5 3-284,-3-3 0,6 3 0,-6-8 1,1 1-216,0-1 0,-3-2 0,-7-7-68,0 0 0,-2-10 274,-6-5 1,-1-14 0,-8-8-1,5-6 67,2-8 0,-4-3 0,6-7 0,3 6 52,3 1 1,2-4-1,0 7 1,0 2-23,0 3 0,2 5 1,3 2-1,5 5 61,2 2 1,3 5-1,6 12 1,1 8 10,0 4 0,2 5 0,3 5 1,2 8-150,-3 4 1,-9 2 0,-2 1-1,-1 0-248,-2-1 1,5 1-1,-9-3 1,-4-5-48,-1-7 1,-3-5 0,-3-4 309,-4-6 0,-2-7 0,-8-14 0,2-10 19,-2-9 1,5-8-1,0-10 1,2-2 18,5-5 1,3 5 0,2-4 0,0 4 94,0 2 0,0 8 0,0 2 0,2 2 91,6 6 1,-3 9 0,9 5 0,3 2 47,2 5 1,3 3 0,0 4 0,2 6-265,5 6 0,-12 8 1,5 4-1,-3 6-459,1 2 0,-6 0 0,-2 4 0,0-4-430,0-2 1,-7 4 0,2-7 0,-2-2 875,3-3 0,-6-2 0,8-1 0</inkml:trace>
  <inkml:trace contextRef="#ctx0" brushRef="#br0" timeOffset="1698">1590 126 8158,'0'-34'62,"0"5"1,0 5 392,0 2 0,3 10 0,2 7 275,2 10 0,10 9 0,-3 18 0,6 9-284,1 7 1,1 13 0,0-1 0,0 8-279,0 5 0,-1 7 0,-1-5 0,-3 2-193,-3 5 0,-9-4 0,2-3 1,-4-7-191,-3-13 0,0-9 0,-3-12 89,-4-12 1,-5-10 0,-8-17 0,4-7-34,1-10 0,3-14 0,-3 0 0,8-6-42,5-1 1,2 9-1,0 5 1,0 5 209,0 2 1,2 3-1,5 4 1,8 8 489,4 4 1,-4 3 0,-1 3 0,6 4 110,6 8 1,-2 4 0,6 5 0,-6 5-338,-2 8 0,4 4 1,-2 2-1,-7 1-117,-5-1 1,3 3-1,-8 0 1,-4 0-425,-8-5 0,-7-4 0,-13 1 0,-1-4-501,-3-2 0,-3-6 1,6-11-1,-3-5-485,2-1 0,3-6 0,4 1 0,4-8 1254,1-11 0,10-14 0,-4-5 0</inkml:trace>
  <inkml:trace contextRef="#ctx0" brushRef="#br0" timeOffset="1950">2156 866 8119,'15'3'366,"0"4"0,-11-2 1,4 9-1,-4 6-144,4 6 1,-3-1-1,7 6 1,0-2 16,0 0 0,2 0 0,8-7 0,0-3 106,0-4 0,-1-6 0,1-9 0,-2-2 76,-6-5 0,3-5 1,-10-13-1,-2-1-86,-2-3 0,-3-7 1,-3 6-1,-4 1-223,-8-2 0,-6 14 0,-6-2 0,-4 7-712,-3 7 1,5 0-1,-5 0-1875,2-2 2475,3 9 0,7 10 0,1 10 0</inkml:trace>
  <inkml:trace contextRef="#ctx0" brushRef="#br0" timeOffset="2298">2548 1215 8320,'15'0'760,"-3"-3"1,0-4-475,0-7 0,-4-6 1,6-4-1,1-5-192,-3-7 1,7-13-1,-4-4 1,1-3-84,-1-4 0,2-3 0,-7-5 0,-1-2-103,1-2 1,-3-1 0,-7 8 0,-2-1-122,-5 1 1,-6 9 0,-6 8 0,2 9 313,3 10 0,-1 15 1,-7 6 705,1 6 0,1 24 0,3 12 1,5 14-214,3 8 1,1 2 0,8 9 0,0 4-206,0 1 0,0 3 0,0-7 0,0 0-266,0-5 1,10-13-1,4 1 1,6-5-307,2-2 1,7-3 0,2-5 0,1-7-534,-1-5 0,5-4 0,-4-3 0,-1-5 716,1-2 0,6-3 0,-4-7 0</inkml:trace>
  <inkml:trace contextRef="#ctx0" brushRef="#br0" timeOffset="2632">3202 627 8050,'-22'-20'401,"0"6"1,8 2 0,-1 7 496,-2-2 1,-2-1 0,-3 11 0,3 4-230,4 8 1,-4 6-1,7 8 1,-3 8-535,1 4 1,9 2 0,-2 3 0,4 3-38,3 2 0,3-1 0,6-6 1,11 0 124,6-1 1,6-7 0,-6-2 0,6-2 114,2-6 1,-8-1 0,3-6-1,-4-2 2819,-4-3-2595,-9-9 0,-4 5 0,-18-10 0,-9 0-719,-8 0 1,-9 0 0,4-3 0,1-1-983,-1-4 1,3 1-1,8 7-3572,-1 0 4711,10 0 0,2 10 0,10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10:12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63 109 8152,'-21'-14'3055,"-1"-1"-1654,10 11 1,5-6 0,11 7-1435,4-4 0,9 5 0,-3-5-1333,5 4 1,1 1 0,-3-3 1365,-3-2 0,1-10 0,7 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10:12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0 8152,'-22'0'3392,"0"0"-2713,1 0 0,6 0 1,3 3-408,2 4 0,3-2-272,7 9 0,0 1 0,0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10:16.2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208 1090 8215,'-22'0'419,"1"2"820,-1 5 1,10 5-1,5 10 1,4 0-331,3 0 1,0 2 0,0 3 0,3 2-539,4-3 1,-2 6 0,7-3 0,0-3-546,0-1 0,0-4 0,5 1-1927,-2 0 1,-1-10 2100,8-5 0,-10-4 0,-2-3 0</inkml:trace>
  <inkml:trace contextRef="#ctx0" brushRef="#br0" timeOffset="400">78 741 8215,'-22'-7'400,"0"0"0,8-8-1779,-1 8 1200,10 0 1,5 7-1,15 2 1,4 3 27,3 2 0,0 10 0,-3-2 0,0 4 151,3 3 0,-10 0 0,15 2 0,-1 5-1,-1 7 1,-8-2-1,-3 0 1,3 0 202,2 0 0,3 2 0,-2 5 0,-4-2 214,-1-3 0,-8-2 0,5 5 0,-2-5 358,-5-3 0,-3-2 1,-2-7 171,0 0 0,-2-3-531,-5-5 1,-3-6 0,-5-18-342,8-12 1,-3 0 0,3-9 0,2 2 121,3 0 0,9-7 0,3 4 0,0 1-135,-1-1 0,8 3 0,-2 5 0,4 0-180,3 2 1,2-2 0,3 17 0,4 2 8,3 2 1,-5 6 0,5 6-1,0 13-644,0 12 1,-8 7-1,3 3 1,-5-1-1379,-2 1 2132,-10-1 0,8 1 0,-8 0 0</inkml:trace>
  <inkml:trace contextRef="#ctx0" brushRef="#br0" timeOffset="599">753 306 8170,'0'22'539,"0"-1"0,0 3 1,2 6-1,3 6 68,2 5 0,10 12 0,-5 5 0,3 8-203,-1 6 0,1 3 1,7 5-1,-1-5-902,1 0 0,-3-7 0,-2 4 1,-4-9-733,-4-12 0,-2-10 1230,-7-19 0,0-10 0,0-2 0</inkml:trace>
  <inkml:trace contextRef="#ctx0" brushRef="#br0" timeOffset="766">578 1068 8160,'0'-22'683,"0"0"1,0 1-1,3-4-500,4-4 0,5 3 0,12-11 1,5-1-109,8-3 1,6-3 0,8-2-1,7 0-251,5 3 0,-5-3 0,-2 17 0,-3 4-581,-5 8 1,-2 0 756,-2 10 0,-10 0 0,-3 7 0</inkml:trace>
  <inkml:trace contextRef="#ctx0" brushRef="#br0" timeOffset="1080">1166 1046 8236,'13'22'-28,"-4"-3"-261,1-4 0,-5-6 673,9-9 1,1-2 0,4-5 0,-2-8-469,-2-4 0,-3-10 0,5 0 1,-5 0 1,-3-3 1,6 8 0,-8-5 0,-2 5 46,-3 2 1,-2-7 0,0 0 261,0 2 0,-2 13 1,-5 4-1,-8 3 442,-4 0 1,0 2 0,2 12 0,2 8 207,-2 4 1,5 5 0,0 5-1,0 8-216,0 4 1,7 2 0,-2 1-1,4-1-247,3 1 0,3-1 0,4 1 0,7 0-400,6-1 1,4-9 0,5-7 0,5-8-1478,0-5 0,7-9 0,-5 0 1463,5-10 0,3-16 0,-1-13 0</inkml:trace>
  <inkml:trace contextRef="#ctx0" brushRef="#br0" timeOffset="1364">1646 1046 8089,'0'29'-84,"0"0"1,0-2 384,0-3 1,0-2 0,0 0 0,0-1 321,0 1 0,0 0 0,0 0 0,0-1 1384,0 1-1710,0 0 1,0-12 0,0-10-1,-3-12-104,-4-8 0,4-14 0,-4-7 0,5-10-123,2-4 0,0-3 0,0-8 0,0 1-442,0 0 0,2 9 1,3 3-1,5 4-397,2 6 0,2-3 0,8 19 1,0 8 768,0 9 0,-1-2 0,1 0 0</inkml:trace>
  <inkml:trace contextRef="#ctx0" brushRef="#br0" timeOffset="2133">2190 589 8096,'-24'-20'0,"-3"6"0,-2 7 1828,2 4 0,1 6 1,2 4-1205,2 7 1,-5 8 0,15 5 0,-2 4-516,-1 3 0,10 0 1,-2 5-1,5-5-186,2-3 0,2 8 0,5-5 0,5 0-219,0-5 1,8 2 0,-6-4 0,3-6-163,-2-4 1,2-2-1,-8 7 395,4-1 0,-9 1 1,1-2 202,-10-6 1,-7-4-1,-10-10 85,1 0 0,-1-10 0,0-2 1,3-2-455,4-1 1,-2 0 0,10-6-1093,2-1 0,5 10 818,8 5 0,4-3 0,9 3 0,1 2 531,0 2 0,7 3 0,0 0 0,0 0 157,2 0 0,-6-2 1,4-3-1,-3-5 205,3-2 0,-4-2 1,6-8-1,-2-2-374,0-5 1,0 2 0,-7-9 0,-3-3 1,-4-2 1,-3 5-1,-7 2 1,2 2 210,-2 6 0,-5 4 0,-7 8 0,-8 6 343,-4 6 0,-3 4 0,0 6 0,0 8 193,1 11 0,1 0 0,3 9 0,5 3-651,3 2 0,-6 0 0,8-2 0,2-5-644,2-3 0,3 5 1,0-7-1,3-2-294,4-3 1,13-12-1,11-5 1,0-4-295,1-3 0,7-10 0,-3-4 1,5-8 726,3-7 0,-1-5 1,1-10-1,-3 1 395,-5-1 1,-4 1 0,-11-1 0,-1 3 420,-6 5 1,3-5 0,-10 7 0,-2 0 60,-2 5 0,-13 14 0,-5 6 1,-4 1 502,-3 1 1,-2 7-1,-2 10 1,-4 2 24,4 5 1,-3 5 0,5 4 0,4 3-875,1-2 0,9-3 1,3 0-1,5 3-191,2 2 0,0 0 0,2-5 0,5 3-117,8 2 0,14 0 0,7-7 1,5-3-1047,3-4 1214,-1 4 0,11-7 0,1 10 0</inkml:trace>
  <inkml:trace contextRef="#ctx0" brushRef="#br0" timeOffset="2600">2865 1 8043,'0'53'-42,"0"-5"1,0 11 0,2 1 87,6 3 0,-3 12 1,9 5-1,1 5 82,-3 2 0,5-3 0,-10-4 0,-2-7-1183,-3-6 1,5-21 1054,1-9 0,-1-20 0,-7-8 0</inkml:trace>
  <inkml:trace contextRef="#ctx0" brushRef="#br0" timeOffset="2847">2604 328 8043,'0'21'185,"0"-6"1,2-3 0,5 0 99,8 0 0,-3-7 1,2 5-1,3-3-147,3 0 1,4 0 0,5-7 0,7 0-165,5 0 0,3 3 0,0 2 0,-1 4 315,1 3 0,-1 3 0,1 9 0,-1 3 320,1 2 0,-10 10 0,-5-6 0,-5 4-347,-2-1 0,-3-2 0,-2 2 0,-5-4-803,-2-1 1,-3-14 540,-7 5 0,0-15 0,0 3 0</inkml:trace>
  <inkml:trace contextRef="#ctx0" brushRef="#br0" timeOffset="2997">3148 240 8148,'-14'-7'0,"1"-3"319,4-2 0,-6 5-913,8-7 594,0 9 0,7-15 0,0 8 0</inkml:trace>
  <inkml:trace contextRef="#ctx0" brushRef="#br0" timeOffset="3533">3366 240 8028,'-10'22'0,"-4"0"348,-6 0 1,6 0 0,-1-1 0,1 1 548,2 0 0,-5 2 0,7 3 0,0 4-372,1 3 1,1-7-1,8 2 1,0-3-729,0 3 1,3-14 0,4-1 0,8-9 48,4-5 0,3-2 1,0-6-1,-1-6-382,1-5 1,-3-6 0,-2-1-1,-2-6 120,2-2 0,-5 8 0,0-3 0,0 5 1089,0 2 0,-5 0 290,8 0 1,-8 3-490,8 4 1,-3 8 0,5 14-1,-5 8-264,-2 4 0,4 3 0,-4 0 1,-1 2-439,1 5 0,5-5 0,-8 5 0,-2-2-390,-3 2 1,-2-5 159,0 5 0,-2-14 203,-6-8 0,4-17 0,-8-9 1,2-10 86,5-5 0,3-2 0,2-5 1,2 4 392,5 8 1,-2-2-1,10 4 1,-1 5 526,-2 5 1,15 13 0,-5-4 0,4 11 160,6 11 1,-8 3-1,7 20 1,-2 4-1058,0 7 0,-7 0 1,-7 8-1,-1-3 144,-2-4 0,8 6 0,-8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10:14.5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175 697 8229,'-22'22'749,"0"0"1,1 0 0,1-1 0,6 1 83,6 0 1,-4-3 0,0-2 255,0-2 0,0-13-809,5-2 1,4-19 0,-4-18-1,5-4-185,2-2 0,0-8 0,2-2 0,3-5-193,2-10 0,10 3 0,-2-8 0,4 8-60,3 7 1,0-5-1,2 9 1,2 6 354,3 12 0,1 12 0,-6 9 0,5 8 136,7 4 1,-5 13 0,1 7 0,-3 10-35,0 9 1,0 12 0,-10 3 0,-2 0-472,-2 2 1,-8-4-1,5 6 1,-2-2-643,-5-4 0,-3-3 0,-2-5 0,0-2-3617,0-3 4431,0-9 0,0 4 0,0-9 0</inkml:trace>
  <inkml:trace contextRef="#ctx0" brushRef="#br0" timeOffset="650">981 610 8097,'-8'15'1323,"1"-1"1,0-7-748,7 8 0,2-10 0,6 2 1,6-5-145,5-2 1,6 0 0,1 0 0,6 0-537,2 0 1,-1 0-1,4-2 1,-6-3-582,1-2 0,-8-8 1,5 6-1,-5-1-2426,-2 0 3111,-10-7 0,7 5 0,-7-9 0</inkml:trace>
  <inkml:trace contextRef="#ctx0" brushRef="#br0" timeOffset="850">1046 349 8097,'-22'19'345,"3"-2"1124,4-2 0,6-8-879,9 7 1,2-9-1,5 2 1,8-4-232,4-3 1,5-3 0,3-4 0,5-5-436,1 0 1,-4-5-1,5 7 1,0-2-212,0-5 0,-7 5 0,2 0 0,-5 2-3361,-2 6 3648,-1-8 0,1-1 0,0-8 0</inkml:trace>
  <inkml:trace contextRef="#ctx0" brushRef="#br0" timeOffset="1017">1002 153 8097,'-21'0'0,"1"2"1509,6 5 1,-1-2-707,15 10 1,5-10-1,19 2 1,5-5-608,8-2 0,4-2 1,2-5-1,1-5-487,-1-1 1,1-6 0,0 5 290,-1-6 0,10-2 0,3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16.6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54 8330,'-2'-19'188,"-3"2"116,-2 2 1,-1 13 0,8 4-67,0 18 0,0 11 0,0 15 1,0 5-22,0 7 0,10-2 0,2 4 0,3 5-109,-1 6 0,-2 8 1,5-6-1,-5-3-239,-2-2 0,0-12 1,-6-8-1,4-9-346,-3-10 516,-3-15 0,-9-14 0,-1-17 0,4-9-146,1-11 1,3-4 0,0-2 0,0 2-47,0 4 0,10-1 1,2 9-1,2 4 131,1 8 0,-1 1 0,8 8 0,0 3 167,0 3 0,2 4 0,3 6 0,2 6 29,-3 6 0,-2 11 1,-2 3-1,0 2 123,0 0 0,-3-2 0,-4 5 1,-8-5 51,-5-3 0,-4 6 0,-5-8 0,-8-3-314,-4-1 1,-10-6 0,-3-2 0,-2-5-327,-4-2 0,-1-3 0,0-7 1,3 0-252,-3 0 1,5 0-1,1-3 1,1-4-144,5-7 1,6 2-1,4-3 685,2-2 0,10-2 0,-4-3 0</inkml:trace>
  <inkml:trace contextRef="#ctx0" brushRef="#br0" timeOffset="367">763 642 8517,'0'-22'601,"0"1"1,-7 6 0,-3 1 513,-2-3 0,-3 7 0,-6 3-545,-1 4 0,-5 6 0,3 4 1,5 10-468,-1 9 1,1 8 0,-3 10 0,3-1-600,4 1 0,3-3 0,7-2 0,-2-5-322,2-3 0,10-2 0,5-9 0,2-6 279,5-7 1,5-4-1,4-6 1,3-4 363,-2-7 1,-3-6-1,-2-2 1,0 1 200,-1-1 1,-6 0 0,-3 0-1,0 3 1620,0 4 0,-5-1-450,8 8 1,-10 3 0,2 13-731,-5 6 1,1 8 0,2 5 0,2 4-577,-2 3 0,0-5 1,-1 5-1,4-3-611,-3-4 1,4-3-1,-1-2 1,-1-3-4437,2-4 5157,-6-6 0,16-9 0,-7 0 0</inkml:trace>
  <inkml:trace contextRef="#ctx0" brushRef="#br0" timeOffset="633">937 664 8318,'12'10'1249,"-5"4"-605,-4 5 1,4 3 0,0 2 0,-2 3-350,-2 2 0,4 7 1,0-4-1,-2 2-124,-3 4 0,-2-4 0,0 3 0,0-1-220,0-2 0,0-3-144,0-9 0,0-12 0,0-10 1,0-15 88,0-11 1,0-4 0,3-11-1,2-7 63,2-5 0,10 4 0,-3-1 0,6 4 18,2 2 0,-3 3 0,-2 5 0,-3 9-158,3 10 0,3 5 1,1 7-1,1 0 181,0 8 0,0 16 0,0 15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10:22.69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110 501 8234,'-15'8'344,"0"-1"0,1 12 0,-5 1 15,4 6 1,-2 15 0,10 1 0,2 6-156,3 0 0,11 6 1,3-6-1,5-7-188,5-9 0,-5-8 1,12-5-1,-5-4-149,-2-8 0,0-10 0,2-9 0,3-12-230,2-7 0,0-6 0,-10-6 0,-2-3 13,-2-5 1,-8 5 0,5-7 0,-2 2 201,-6 0 0,6 0 0,-3 10 0,-2 5 1419,-2 7-560,-3-5 1,-3 20-1,-2 4 1,-2 17 2,2 15 0,3 14 1,2 1-1,0 4-477,0 2 1,0-6-1,0-4 1,2-1-568,5-6 1,3-1-1,10-4-1605,1 1 1935,6 0 0,16-10 0,1-2 0</inkml:trace>
  <inkml:trace contextRef="#ctx0" brushRef="#br0" timeOffset="267">589 697 8297,'0'22'906,"0"-7"-99,0-1 0,0-6-355,0 6 0,-3-9 368,-4 2-719,4-4 0,-6-13 0,9-5 1,0-4-366,0-3 1,2 0 0,3-2 0,5-2 81,2-3 1,-5 0 0,8 7 176,2 0 1,-5 8 0,2 1 93,3 4 1,2 4 0,3 12 0,0 8-341,0 4 1,-8 3 0,1 0 0,2-1-1759,2 1 2009,3 10 0,0-8 0,-1 7 0</inkml:trace>
  <inkml:trace contextRef="#ctx0" brushRef="#br0" timeOffset="416">937 393 8391,'15'9'267,"-3"6"1,0 4 335,0 3 0,2 7 0,8 2 0,0 6-768,0 9 1,-1-3 0,1 8 164,0-5 0,0-2 0,0-1 0</inkml:trace>
  <inkml:trace contextRef="#ctx0" brushRef="#br0" timeOffset="566">959 153 8234,'-20'-29'0,"3"0"-752,3 2 1,9 3 551,-2 2 0,7 10 0,7 5 200,8 5 0,4 11 0,3 3 0</inkml:trace>
  <inkml:trace contextRef="#ctx0" brushRef="#br0" timeOffset="1050">1351 110 9399,'-22'2'694,"0"5"0,8 0 1,-1 13-1,1 6-75,2 6 1,-5 7 0,7 9-1,0 5-364,1 3 1,1 0 0,11 2 0,4-10-394,8-9 0,4-10 0,5-15 0,3-7-72,2-4 1,2-15 0,-4-10-1,2-14-138,-3-13 0,-1 3 0,-6-7 1,-2 2-7,-3 1 1,-9-1 0,3 7 0,-6 3 360,-2 5 1,0 4-1,0 11 236,0-1 1,0 12 2,0 10 1,7 12-1,0 17 1,1 7 33,1 6 1,1-1 0,7 0-1,-5-2-83,-2-1 0,-1 8 1,-4-9-1,3 1 15,-4-1 1,-1 1 85,-3-9 1,-3-4-1,-4-18-118,-7-14 1,4-13-1,0-9 1,3-7-252,0-5 1,0-8 0,7 3 0,0 5 133,0 0 1,0 7 0,0 0 0,2 5 205,5 10 1,-2 0-1,10 11 0,4 3 112,8 3 0,-3 12 0,5 7 0,-5 9-356,-2 11 0,0-4 1,-1 4-1,1 1-512,0 4 0,-8-1 487,1-5 0,-10 5 0,4-7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10:21.2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1 492 8432,'0'-22'-799,"0"0"1679,0 0-131,0 1 1,0 11 0,0 12 0,0 15-248,0 10 1,10 14 0,2 0 0,2 10-142,1 5 1,-1 9-1,8 8 1,0-3-214,0-2 0,2-6 0,2-3 0,3-11 30,-2-9 1,5-10 0,-1-17 0,0-15 289,1-16 0,4-15 0,-7-17 0,-5-9-243,-7-10 0,0-8 1,-7-6-1,0 1-53,-1 3 0,-1 8 1,-8-6-1,0 1-235,0 0 0,-3 9 0,-2 2 0,-4 16-925,-3 11 0,7 7 1,-5 13-455,0 5 0,8 14 0,-5 17 0,4 9-1601,3 10 3043,0 6 0,10 1 0,2 1 0</inkml:trace>
  <inkml:trace contextRef="#ctx0" brushRef="#br0" timeOffset="316">850 993 7482,'-22'0'329,"10"0"0,5 0 1,14 0-1,8 0 42,4 0 0,10 0 0,3 0 0,2 0-572,4 0 0,1-3 1,0-2-1,-5-4-918,-3-3 0,1 4 1119,-3-6 0,-5-1 0,7-6 0</inkml:trace>
  <inkml:trace contextRef="#ctx0" brushRef="#br0" timeOffset="516">872 644 8276,'-22'0'0,"0"0"26,1 0 0,11 0 163,10 0 1,10 0 0,14 0 0,3 0-139,2 0 0,9 0 1,-1 0-1,1-2-372,-1-5 1,4 2-1,-5-7 1,3 2-1357,-3 5 1677,-5-7 0,-9 0 0,0-10 0</inkml:trace>
  <inkml:trace contextRef="#ctx0" brushRef="#br0" timeOffset="682">850 426 7958,'-19'-2'-1516,"4"-5"2146,6 4 0,18-6 1,6 9-1,4 0-259,3 0 0,7-8 1,3-1-1,1-3-525,6-5 154,2 7 0,12-19 0,3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10:35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197 586 8812,'-8'15'259,"1"-1"0,-8 1 2043,8 7-1608,0-10 0,7-5 0,0-14-613,0-8 1,0-4 0,0-5 0,0-5-101,0-8 1,0-4 0,0-2 0,0-1-122,0 0 1,7 1-1,3 2 1,0 2-62,-1 3 1,6 9-1,-6 1 1,4 9 99,3 9 0,4 6 0,2 7 0,-1 7 166,1 10 1,0 16 0,0 4-1,2 8-309,5 6 1,-12 2 0,5 5 0,-3-5-758,0-7 1,1-5 0,-6-5 1000,-6-5 0,4-4 0,0-11 0</inkml:trace>
  <inkml:trace contextRef="#ctx0" brushRef="#br0" timeOffset="183">1 499 8905,'12'-12'1326,"7"5"1,10 2-1196,5-2 1,5 4-1,9-4 1,5 2-943,3-2 811,2 5 0,7-18 0,1 8 0</inkml:trace>
  <inkml:trace contextRef="#ctx0" brushRef="#br0" timeOffset="549">980 652 8162,'0'21'140,"0"1"1,0 2 0,0 3 391,0 2 0,0 0 0,0-7 930,0 0-1261,0-10 0,0-5 0,0-17 1,0-9-232,0-8 1,0-11 0,0 1 0,0-4-144,0-2 0,0-8 1,3-2-1,2-1-128,2 1 1,7 2 0,-4 10 0,2 2 267,5 3 0,-5 10 0,3-1 0,2 10 347,2 10 0,5 14 0,3 10 0,2 12 71,-2 14 0,-3 3 0,-2 13 0,-1 1-515,1 3 0,-7-5 1,-3-2-1,-3-1 130,-4 1 0,-2-8 0,-3 6 0</inkml:trace>
  <inkml:trace contextRef="#ctx0" brushRef="#br0" timeOffset="1283">1852 303 8094,'0'22'105,"0"-8"0,0 1 0,0 2 548,0 2 1,2 10-1,3 3 1,2-1-186,-2 1 1,5 4-1,-1-5 1,1 1-342,0-1 1,-3 6 0,-5-11 0,3-4-1035,2-5 479,1-3 1,-8-6 0,0-13 0,0-17-40,0-9 0,0-6 1,0-9-1,0-2 260,0-3 0,0-9 1,0 2-1,0-3 229,0 3 0,0-2 0,2 9 1,3 2 579,2 3 1,10 13-1,-2 6-128,4 10 0,3 10 1,0 16-1,-1 13-288,1 12 0,-7 7 1,-3 3-1,-3 2-97,-4 5 0,-2-6 0,-3 6 0,0-7-332,0-8 1,-3 3 0,-2-10 0,-2-2-428,2-3 1,-7-10 221,-2 1 0,4-13 0,3-2 122,4-12 0,6-7 198,4-3 0,5 10 0,10 5 375,0 4 1,-1 13 0,1 4 0,0 6 316,0 1 0,-3 1 0,-2 2 0,-5 3 202,-2 2 0,-3 3 0,-7-6 0,0 3-341,0-2 0,-12-3 1,-7-2-1,-10 0-406,-5-1 0,-10 1 1,-9 0-1,0-3-209,-1-4 0,-4 2 1,5-10-1,0-2-1335,0-3 1525,2-2 0,7-19 0,1-5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10:35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85 306 8037,'-10'0'1228,"10"0"0,17-3 0,14-1 1,3-4-1026,5 3 1,9 3-1,3 2 1,-2 0-505,-3 0 0,-3 0 0,-2 0 0,-4 0-1176,-8 0 1,-5 0 1476,-2 0 0,-1-10 0,1-2 0</inkml:trace>
  <inkml:trace contextRef="#ctx0" brushRef="#br0" timeOffset="199">63 23 8037,'-22'0'1219,"0"0"0,10 2-643,5 5 1,14-4-1,10 4 1,12-5-247,15-2 1,2 0 0,9 0-1,1 0-316,0 0 0,-5-7 0,4-2 0,-2-1-1040,-4 0 1026,-3 3 0,-12 7 0,-3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57:3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57:31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375 46 8207,'-5'-10'-166,"0"-1"0,-7 3 64,2-2 1,-3 3-1,-2 7 467,0 0 0,5 0 0,0 2 0,-2 3-95,-1 5 1,3 3 0,0 3 0,-2-1-16,-1 0 0,-2 1 1,0 4-1,0 4-97,0-1 1,0 11 0,0-4 0,-1 5-47,1 6 1,0 1 0,0 13 0,2 2 75,3 2 0,-2 1 0,6 0 0,-1-2 33,0-3 1,4-4-1,6-10 1,6-2 28,4-3 0,-1 3 1,8-7-1,-2-6-126,2-2 1,-3-4 0,5-7 0,-2-1-366,0-2 0,0-7 0,-5 2 1,0-3-466,0-2 1,0 0 0,-2-2 0,-1-3 705,-2-5 0,0-3 0,5-2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57:33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361 1 6441,'-8'1'563,"3"4"1,3 5-283,2 4 0,0 8 1,0 3-1,0 5-147,0 5 1,0 12-1,0 13 1,0 8-4,0 6 1,0 2-1,0 3 1,-2 3 47,-3 1 1,-1-9 0,-8-2 0,1-7-123,-4-7 0,-1-6 0,1 2 0,-1-3-164,-2-2 1,-5-2 0,3-2 0,-1 0 29,-4 0 1,5-7-1,2-3 1,3-5-317,2-5 1,0 2 0,2-7 392,3-1 0,3-9 0,7-4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2:37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23 349 10945,'0'21'1512,"2"4"-1250,5 4 1,-4-3-1,4 11 1,-4 1-271,-3 3 0,0 10 0,0 0 0,0-3-361,0-2 0,0-4 0,0-4 1,2-4-3138,5-2 3506,-4-3 0,6-8 0,-9 1 0</inkml:trace>
  <inkml:trace contextRef="#ctx0" brushRef="#br0" timeOffset="209">1 0 8115,'22'12'-1248,"0"-2"2056,-1 0 0,1 2 1,0 10-1,2 2-52,5 5 1,3 7 0,6 15 0,-1 9-216,1 11 0,1 6 1,-3 10-1,-9 3-352,-10 4 1,-7-5 0,-15 6-1,-10-6-239,-14-2 0,-10-12 0,-4-9 0,-3-15-288,-5-13 1,12-6 0,-4-10 337,2-1 0,0-9 0,-3-2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2:36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598 348 8053,'-22'0'243,"1"0"1,-1 0 0,0 0 493,0 0 0,0 0 0,1 0-179,-1 0 0,0 0 0,0 0 452,1 0-777,8 0 0,9 3 0,16 2 0,12 2 16,7-2 1,15-3-1,12 1 1,8 2-79,6 2 1,3 0-1,8-7 1,-4 0-187,4 0 0,6 0 0,1 0 1,-6 0-18,1 0 0,-10 0 1,-2 0-1,-8 0-522,-7 0 0,-7 0-3542,-15 0 1447,-14 0 2649,-22 0 0,-12 10 0,-10 2 0</inkml:trace>
  <inkml:trace contextRef="#ctx0" brushRef="#br0" timeOffset="556">337 22 9570,'0'-12'2878,"-3"2"-2660,-4 10 0,2 10 0,-9 4 0,-3 6-132,-3 1 0,-1 8 1,-3 3-1,-3 2-123,-2 4 0,-3 1 0,6 0 0,-3-5-98,2-3 0,5 1 0,5-6 240,3 3 1,11 0-1,3-9 109,13-6 1,8-2 0,8-7-1,8 5 40,4 2 0,2-7 0,1 4 0,-1-1-417,1-1 1,0 0 0,2-4 0,0 2-570,-3 2 1,-4 0 0,-17-7 0,-1 0 731,1 0 0,0 10 0,0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2:40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1 709 8360,'0'22'252,"2"-10"1,5-5 0,8-2 191,4 3 0,13-6 1,6 5-1,11-4-108,9-3 0,24 0 0,15 0 0,-42 0 1,1 0-175,5 0 1,1 0 0,2 0-1,1 0 1,0 0 0,0 0-1,0 0 1,-1 0-78,-2-1 1,-1 2 0,0-1 0,-1 2 0,-8 0 0,-2 1 0,32 7-96,-17 2 1,-14-8 0,-15 4-386,-7-6 1,-4-2 0,-6-2-1242,-5-6 0,-4 4-1051,-10-11 2687,0 1 0,-19-18 0,-5-2 0</inkml:trace>
  <inkml:trace contextRef="#ctx0" brushRef="#br0" timeOffset="316">1307 513 7793,'15'8'693,"-1"-1"1,1 0-316,6-7 1,1 7 0,0 3 0,0 0-102,0-1 0,7 8 0,2-2 0,3 4-14,5 3 0,4 0 0,6 0 0,1-3-96,-1-5 0,-6 6 0,-4-6 0,-5 6 136,-3 1 1,-2-6 0,-7-1-71,0 3 0,-10-5 0,-7 3-313,-10 2 1,-9 2 0,-15 3-1,-5 0-147,0 0 1,-7 7-1,7 2 1,-3 1-132,1-1 0,7 8 1,-5-5-1,5-1-497,10-4 1,0-4-1,11-4 855,3 1 0,3-10 0,2-2 0</inkml:trace>
  <inkml:trace contextRef="#ctx0" brushRef="#br0" timeOffset="734">2897 470 8181,'12'-10'745,"-2"-2"0,-8-7-50,5 4 1,3-4 0,7 7 0,-3-3-398,3 1 0,10 6 0,7-4 0,5 3-231,7 4 1,2 2 0,-2 3 0,2 0-28,3 0 0,0 3 1,-8 2-1,-1 4-171,-6 3 0,-5 5 0,-11 10 1,-6 2-35,-7-2 0,-7 6 0,-7 1 0,-10 3 28,-9-1 0,-8 5 0,-10 5 0,1-5-76,-1 0 0,3-9 1,5-1-1,7-4-50,4-5 255,4 4 1,18-23 0,11 1 0,11-8-54,10-11 1,5-2 0,9 0 0,1 5-73,-1 2 1,-6-4 0,-1 4 0,0 1-375,-2-1 1,5 3 506,-10 7 0,0 0 0,-7 0 0</inkml:trace>
  <inkml:trace contextRef="#ctx0" brushRef="#br0" timeOffset="1218">3790 34 8096,'14'-7'0,"1"0"28,2 2 0,2-5 0,3 5 1,0 5 570,-1 5 1,-1 22-1,-3 2 1,-5 12-214,-3 10 1,6 7 0,-8 12 0,-2 7-155,-3 8 0,-11 0 0,2-36 1,-1 1-1,-3 0 0,-2-1-184,-4 1 0,-2-1 0,-20 43 1,11-43-1,-2-1 0,1-2 0,0 0-354,1-2 0,0-1 0,-25 37 0,9-24 306,1-13 0,-1-9 0,1-12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14.6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325 174 9700,'-9'13'523,"6"6"0,-7-7 0,3 5-111,0 5 0,-3-3 1,5 17-1,-2 3-126,2 2 0,-4 12 0,1 8 0,1 7-103,-3 4 0,8 1 0,-5-10 0,4-5-12,3-7 0,0-15 0,3-7 96,4-5 0,5-12 0,10-2-336,0 0 0,-1-8 0,4 3 1,1-8-60,3-4 1,3-7 0,-6 4 0,6 0-416,2 1 0,-8-8 0,6 5 0,-3-3-2487,0 1 3030,0 9 0,2-15 0,3 8 0</inkml:trace>
  <inkml:trace contextRef="#ctx0" brushRef="#br0" timeOffset="234">86 283 8288,'-22'-9'186,"0"-3"688,0-1 0,10-6-323,5 5 0,14-3 1,8 2-1,4 5-198,3 1 1,7 4 0,2-7-1,3 0-458,5 0 1,2 4 0,5-4-1,2 0-250,3 0 0,7 0 0,-4-5 1,1 5-769,6 2 0,-8 3 1123,-2 7 0,-5-10 0,-3-2 0</inkml:trace>
  <inkml:trace contextRef="#ctx0" brushRef="#br0" timeOffset="451">129 654 8724,'-9'12'519,"6"7"1,-4-17-1,14 6-334,8-6 1,11-2 0,6-2 0,2-3-481,4-2 0,3-3 0,5 5 0,3-5-1797,2-2 2092,9 7 0,-4-4 0,9 9 0</inkml:trace>
  <inkml:trace contextRef="#ctx0" brushRef="#br0" timeOffset="817">1066 588 8269,'0'-22'469,"-3"3"0,-2 2 0,-4 5 404,-3 2 1,-3-4 0,-7 7-1,1 2-23,-1 2 1,0 13 0,0 5 0,-2 6-632,-5 8 0,5 12 0,-3 10 0,8-2-313,4-3 1,3 0 0,-2 2 0,6 3-146,6-3 1,2-11 0,0-8-1,0-5-347,0-2 0,10-10 0,4-5 1,6-7 273,1-7 0,1-5 0,2-13 0,3-4 258,2-7 1,0 2-1,-7 0 1,0 0 51,-1 1 0,1 3 0,0-1 0,-3 4 95,-4 8 0,4 5 1,-4-1 158,4 8 0,-7 7 0,-2 7 0,-3 8-183,0 4 1,0 12 0,-4 6 0,2 1-527,2-1 1,0 4 0,-4-5-1,2 3-283,2-3 0,7-4 0,-4-11 0,0 1-1320,-1 0 2060,8 0 0,-5-10 0,10-3 0</inkml:trace>
  <inkml:trace contextRef="#ctx0" brushRef="#br0" timeOffset="1033">1523 828 8180,'0'-32'0,"0"-2"0,2 1 190,6 4 1,-6-3 0,5 3 489,-4 2 1,-13 6-1,-5 6-89,-4 8 1,-3 4 0,1 3 0,-1 3-187,0 4 0,3 15 0,2 14 0,2 5-323,-2 3 1,5-1 0,0 1 0,2 0-112,6-1 1,1 1 0,3-3-1,0-5-599,0-7 1,10-5 0,4-4 0,6-6-321,1-7 0,4-7 0,4-9 0,7-13 948,5-12 0,3-17 0,-1-4 0</inkml:trace>
  <inkml:trace contextRef="#ctx0" brushRef="#br0" timeOffset="1317">1675 262 7425,'-9'-22'-392,"4"10"1477,-10 4 0,10 11 1,-2 9-561,5 10 1,2 14 0,0 3 0,2 7-263,5 5 0,-2 7 1,7-5-1,-2 2-128,-5 6 0,5 2 1,-3 2-1,0-2-186,3-5 1,-8-5-1,5-9 1,-4-3-248,-3-5 398,0-14 0,0-22 1,0-17-1,0-9-122,0-11 0,2-1 1,3-1-1,5 3 81,2-3 1,-5 7 0,5 3 0,0 5 217,0 2 0,-4 10 0,6 5-165,3 5 1,-5 4 0,3 8 0,-1 9-646,-2 8 1,5 11 0,-7-1-1,0 4 533,-1 2 0,8 11 0,-5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3:00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347 0 6839,'-15'19'349,"0"-4"0,1 4 1,-8-4-1,0 4 413,1 3 0,-8 9 0,-3 8 0,-2 10-370,-4 9 0,6 4 1,5 4-1,8-1 39,5 0 0,9-6 0,-3-4 1,8-2-329,8-4 1,4-10-1,12-6 1,3-1-739,2-6 1,7-9-1,-7-4 635,-2-4 0,7 8 0,-1-5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3:02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328 305 7794,'0'-14'-1619,"0"-1"1619,0 1 0,-3-6 0,-4 6 0,5 2 0,-8 7 0,0-2 0,8-3 0,-5 3 0,2 4 0,-3-4-9,6-5 0,-8 7 0,8-7 166,-5 2 1,4-7 191,-4 3 0,-3 2-87,3-3 0,0 8 63,7-8 1,0 1 288,0-8-51,0 10-368,0 2 0,2 30 1,3 9 59,2 10 0,8 4 0,-6 1 0,1 2-45,0 4 0,7 6 0,-5 9 0,2 3-199,1 5 1,-10-3 0,2 7 0,-5-2-231,-2-5 0,-2-4 0,-8-8 1,-9-7-31,-8-5 0,-11-12 0,1-5 0,-4-8-69,-2-6 0,6 2 318,1-10 0,9 0 0,-4-7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3:15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87 7731,'0'-21'-110,"2"8"0,3 4 562,2-1 1,0 5 653,-7-9-639,0 9-271,0-5 1,-2 10 1,-5 0 0,2 3 0,-10 4-108,-2 7 0,5-1 1,-2 1 3,-3 3 0,5 2 0,-3 3-61,-2 0 1,5 0 0,0-1 0,0 1 40,0 0 0,5 0 0,-5 2 0,0 3 53,-1 2 1,6 2-1,-5-2 1,0 5 34,0 0 1,7 5-1,-2-8 1,2 3 1,-2 5 0,4-8 0,-4 1 0,5-3-125,2 0 0,7 0 1,3-8-1,-1 1-78,1 0 1,4 0 0,-4-1-1,0 1-145,-1 0 1,6 0-1,-5-3 1,-1-2-512,1-2 0,0-3 0,-5 5 695,2-3 0,10 1 0,-5 6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3:17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262 219 8160,'-7'-22'-701,"-1"0"0,1 8 808,7-1 1,-2 3-1,-3-5-61,-2 3 0,-1 6 0,6-4 1,-5 2 1,4 1 0,-6 4 131,-1-2 0,5-3-80,-9 3 0,6 4 1,-4-6-55,3-1 1,-1 8 76,3-6-124,4 6 0,-9 2 176,5 0 122,4 0-145,-6 0 0,9 10 20,0 4 0,0-2-108,0 3 1,0-1-1,2 8 1,3 0-79,2 0 1,1-1 0,-6 1-1,3 0 13,2 0 0,3 7 0,-5 2 0,2 1 56,-2-1 1,4 5 0,-1-4 0,-4 2 113,-1 4 1,-3 1 0,0 0-1,0-3-46,0 3 0,-7 2 0,-3 3 0,-2-1-69,-5 1 1,5-1 0,-3-2 0,1-2 36,2-3 1,-5-9 0,7 4 0,0-2-165,1 0 0,-6-7-193,8-7 1,0-8-680,7 8-12,0-11 958,0 6 0,0-10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3:53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1053 263 8191,'-12'-51'359,"-8"-3"0,-7 6-258,1 9 1,9 2 0,2 25 0,-2 0-443,-3 5 1,-2 4-1,-2 6 1,-3 4 838,-2 7 1,0 8-1,4 8 1,-1 9-191,-4 9 1,-6 8-1,7 10 1,2 2-156,3 5 1,-6 13-1,15-38 1,1 1-1,1 1 1,2 0-59,1 2 0,3 1 1,0 4-1,1 0 0,4 4 1,0 0-1,-2 2 0,0 1-86,2 3 0,-1 0 0,2-2 1,0-1-1,1-3 0,0 0 1,-1-1-1,0-1 10,-3-1 0,0-1 1,-1 1-1,-2 1 0,-3-5 1,-2-1-1,-10 39 92,0-14 0,-7-12 1,-3-5-1,-2-7 147,-5-8 0,5-9 0,0-23 0,0-7-68,0-4 0,9-8 1,1-10-1,9-14-894,6-10 0,1-5 0,8-2 1,0-5-187,0-8 0,0 6 0,3 4 0,4 8 890,8 4 0,-5 10 0,-1-4 0</inkml:trace>
  <inkml:trace contextRef="#ctx0" brushRef="#br0" timeOffset="748">834 2302 8088,'-13'-21'-497,"-6"8"1077,4 6 0,-4 5-430,-3 2 0,0 9 0,3 8 1,1 8-95,4 4 1,7 10 0,-6-2 0,1 4 17,0 3 0,7 0 0,-2 0 1,4-3-18,3-5 0,3 3 0,4-9 115,8-4 1,7-11 0,4-8-1,4-7 78,-4-7 0,6-8 1,0-14-1,0-7-112,-1-6 1,3-2 0,-9-2 0,-6-3-153,1-2 0,-11 0 0,-1 10 1,-6 2-143,-2 2 1,-2 10-1,-6 1 1,-6 6-463,-6 5 1,-4 11 0,-3-4 0,-2 8 617,2 8 0,-7 13 0,0 14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3:57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242 154 8449,'-22'12'-31,"7"8"0,0-8 1,-2 3 20,-2-1 0,4 1 0,1 7 0,-3 0-88,-3 0 1,1 2-1,1 3 1,6 5 105,3 2 0,-6-5 1,8 5-1,2-2 126,2-6 0,3-1 0,0-3 1,3-3 78,4-4 0,-2-5 0,10-10 0,2 0 166,2 0 0,5-10 0,3-7 0,3-8 5,-4-4 0,-9-7 0,-2 4 0,0-2-64,-3-5 0,5 5 0,-10-3 0,-2 1 30,-3 2 1,-2-8 0,0 8 0,0 0-393,0 5 0,-2 4 1,-5 3-1,-5 1-680,-1-1 0,-6 2-663,4 5 1,3 6 0,0 11 1384,2 5 0,3 15 0,7 13 0</inkml:trace>
  <inkml:trace contextRef="#ctx0" brushRef="#br0" timeOffset="165">461 659 6164,'0'0'0</inkml:trace>
  <inkml:trace contextRef="#ctx0" brushRef="#br0" timeOffset="965">834 198 8596,'-10'12'1564,"7"-2"-1056,-16-10 0,14 0 550,-10 0-820,11 0 0,4 0 1,14-2-248,6-6 0,4 3 1,3-7-1,2 0-506,-2 0 0,7 5 0,0-8 0,3-2-257,-1-3 0,-9 6 0,2 2 0,-4-1 772,-4 1 0,1-2 0,0-8 0</inkml:trace>
  <inkml:trace contextRef="#ctx0" brushRef="#br0" timeOffset="1283">987 67 6341,'-2'21'503,"-6"1"1,-1 0 0,-9-2-96,4-6 0,-1 6 0,-7-5-78,0 4 0,8-4 0,-1-1 0,1 3-142,1 3 0,-4-6 0,8 1 0,-1 2-80,0 3 1,3-6-109,7 1 1,2-10 0,6 2-165,6-5 0,1-2 0,4 0 0,6 0 78,-1 0 1,0 8 0,-2 1 0,0 1 214,0 0 1,0 7 0,-2-2 0,-3 4 137,-3 3 0,-9 0 0,2 0 0,-4 0 19,-3 0 0,-10 7 0,-5 0 0,-6-2-22,-9-3 0,-4 6 0,-10-1 1,0-5-300,1-7 0,1-5 1,3-7-1,5 3-809,2-3 1,3-5 0,10-8 0,4-6 843,8-6 0,4-12 0,3-2 0</inkml:trace>
  <inkml:trace contextRef="#ctx0" brushRef="#br0" timeOffset="2065">1842 1382 7861,'0'-22'-383,"-2"0"1,-6 3 1236,-6 4 0,2 5 1,-3 10-634,-2 0 0,-10 3 0,-2 4 0,2 8-134,3 4 1,-5 13 0,-1 5 0,4 4-50,1 3 1,-2 7 0,3 3-1,4-1-182,1 1 1,9-6 0,3-9 0,5-4 332,2-4 0,2-4 1,8-12-1,9-8 229,8-5 1,5-4 0,-3-5-1,5-10-13,0-10 1,8-7-1,-6-10 1,3 0-147,-2 0 0,-6 8 0,-11-1 0,-3-2-84,-3-2 0,-9-1 1,3 3-1,-6 5 18,-2 2 0,-10-4 0,-4 7 0,-6 4-516,-2 8 1,8 0 0,-1 10-1975,-2 2 0,5 5 2297,-3 7 0,10 15 0,-4 12 0</inkml:trace>
  <inkml:trace contextRef="#ctx0" brushRef="#br0" timeOffset="2198">2040 1711 8286,'9'12'104,"-6"0"0,6-7 86,1 3 1,-7 1-191,4-1 0,5-6 0,0 8 0</inkml:trace>
  <inkml:trace contextRef="#ctx0" brushRef="#br0" timeOffset="2742">2478 1119 8062,'-2'20'2170,"-6"-6"-1776,6-4 0,-5-10 0,14 0 0,8-3-89,4-4 1,3 2 0,2-9 0,3-1-343,2 3 1,10-8-1,-2 8 1,2-2-339,-3-1 0,3 0 1,-9-4-1,-1 2-445,3 2 1,-8 8 0,5-5 819,-5 2 0,-2-7 0,0 5 0</inkml:trace>
  <inkml:trace contextRef="#ctx0" brushRef="#br0" timeOffset="3065">2719 1009 8282,'-9'22'0,"-6"0"20,-5 0 0,6-2 0,-1-3 0,-2-3 226,-2 3 1,-1 3 0,3 2-1,2 0-117,-2 0 1,0 0 0,0 0 0,5-1-342,2 1 0,-4 0-298,6 0 422,1 0 0,17-10 0,5-4 0,4-6 49,3-2 0,-7 0 1,-1 0-1,3 0 154,3 0 1,4 7 0,3 3-1,0 2 251,-8 5 1,3 3-1,-10 2 1,0 2-51,-4 5 1,-6-2 0,-2 10 0,-2-1 141,-6-2 1,-6 8 0,-15-6 0,-8 3-346,-4-2 1,-3 2-1,0-10 1,-2-2-455,-6-3 0,14-12 0,-4-2 0,8-2-790,7-1 0,3 0 0,4-9 1131,6-6 0,4-14 0,10-12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04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418 132 7978,'0'12'492,"0"1"0,0-6-271,0 8 0,-3-3 0,-2 2-2,-2 3 0,-8-4 0,6 1 1,-4 3-56,-4 3 1,0 4 0,0 3-1,3 2-116,-3-2 1,-3 0-1,-2 0 1,0 4-207,0 3 1,0 0-1,0 5 1,1-4-115,-1-4 1,2 6 0,3-8 0,2-2-864,-2-3 1,5-2-327,-2 0 1461,9-10 0,-5-12 0,10-12 0</inkml:trace>
  <inkml:trace contextRef="#ctx0" brushRef="#br0" timeOffset="249">45 110 8139,'-15'0'620,"1"0"0,9 10 0,0 5-247,10 4 1,0 3-1,9 3 1,3 1-57,3 4 1,4 6-1,3-4 1,5-1-221,2 1 1,-5 0 0,7-5-1,1 2-328,-3-2 0,5-3 0,-10-2 0,-2 0-654,-2 0 0,1 0 0,-1-3 885,-6-4 0,-2 4 0,5-7 0</inkml:trace>
  <inkml:trace contextRef="#ctx0" brushRef="#br0" timeOffset="567">878 439 8651,'15'0'1596,"-1"0"-1464,3 0 1,3 0 0,2 0 0,0 0-248,0 0 1,7 0 0,3 0 0,-1 0-122,1 0 0,4 0 1,-4 0 235,2 0 0,-7-9 0,5-4 0</inkml:trace>
  <inkml:trace contextRef="#ctx0" brushRef="#br0" timeOffset="782">1119 1 8087,'-7'22'77,"0"0"1,-3 0 0,5 2-1,-2 3 182,2 2 1,-5 10 0,3 0 0,2 7-9,2 5 0,3 3 0,0-5 0,0 2-30,0-2 0,0-3 0,3-5 0,2-4-565,2-8 0,3-5 1,-5-2-1,2 0 344,-2 0 0,7 0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08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220 210 8646,'-14'0'462,"-1"0"1,0 2-1,-7 6-343,0 6 1,1 8 0,1 5 0,3 5-27,2 2 1,3 2-1,-5 8 1,5 0-41,2 0 1,3 0 0,7 0-1,0-3 75,0-5 0,10-4 0,4-12 0,6-6 38,2-6 0,7-6 0,3-4 1,2-8-10,5-12 0,-5-2 1,0-13-1,-2-4 31,-6-8 1,-1 3 0,-6-8 0,-4 3-33,-8 0 1,-4 7 0,-3 7 0,-3-2 38,-4-2 1,-13 7 0,-11 7-1,-1 7-451,0 6 1,-4 2 0,7-3 0,2 8-492,2 4 1,3 3 0,1 0-1,-1 3-271,0 4 1,2 8-1,6 11 1018,6 4 0,-4 9 0,0-5 0</inkml:trace>
  <inkml:trace contextRef="#ctx0" brushRef="#br0" timeOffset="182">571 605 8233,'0'12'0,"0"-3"0</inkml:trace>
  <inkml:trace contextRef="#ctx0" brushRef="#br0" timeOffset="601">922 34 8132,'0'22'1100,"0"-7"-643,0 0 1,-3-1-273,-4 8 0,2-7 0,-7-1 0,0 3-83,0 3 0,4 2 0,-6 0 0,-1 0-126,3 0 1,-5 0 0,7-1-1,0 1 72,1 0 1,1 0 0,8 0-14,0 0 1,3-10 0,4-4-37,8-6 0,4-2 0,3 0 0,0 0-181,0 0 0,7-2 1,0-6-1,-2-6-418,-2-6 0,4 6 1,0-1-1,-2-2-1496,-3-3 2096,-2-2 0,0 1 0,0-1 0</inkml:trace>
  <inkml:trace contextRef="#ctx0" brushRef="#br0" timeOffset="782">1141 56 7543,'7'-14'-199,"1"-1"1,-1 8 2367,-7-8-1849,0 10 0,0 5 0,0 15 0,0 7-17,0 7 1,0-2 0,0 12-1,-2 5-133,-6 4 0,6 11 0,-8-5 0,3-1-317,0 1 1,-1 4 0,8-4-1,0-3-293,0-5 0,-2 3 0,-3-15 0,-2 0-809,2-5 1249,2-4 0,-6-13 0,-4-2 0</inkml:trace>
  <inkml:trace contextRef="#ctx0" brushRef="#br0" timeOffset="1151">593 758 8097,'-10'22'29,"5"-10"0,-7-2 476,2 0 1,1-8 2253,1 5-584,6-4-233,-8-3-1636,10 0 1,3 0-1,1-3-569,4-4 1,2 5-3935,-3-6 4197,-5-4 0,18 0 0,-8-10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10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288 154 8315,'0'22'-113,"-2"-10"1,-3-2 0,-5-3-74,-2 1 1,4-1 682,-6-7 70,9 0-219,-15 0 0,18-2-114,-5-6 0,4 3-156,3-9 0,3 2 0,2-6 1,4 6 26,3 3 0,-4-6 0,6 5-75,3-2 0,3 7 0,2-2-73,0 4 1,-8 3 0,1 0 5,2 0 1,-7 3 0,-3 4 0,-4 8-127,-3 4 0,0 3 1,0 3-1,0 1 112,0 4 0,-8 1 0,-1-4 0,-4 2 15,-4-2 0,-2-3 0,-1-2 0,3-2-226,3-6 196,-1 6 1,3-20 0,7 2 90,10-6 0,7-14 0,10 6 36,0 0 0,0 2 0,0 10 0,0 0 135,0 0 1,0 8-1,-3 1 1,-2 4 69,-2 4 1,-10 2-1,2 3 1,-5 0 55,-2 0 1,-12 7 0,-7 0 0,-8 1-180,0 1 1,-7-6 0,-3 4 0,-2-5-268,3-2 0,-6-7 0,8-3 0,-2-2-691,-1-5 1,10-3-1,-2-2-1822,5 0 2637,2-10 0,19-2 0,6-10 0</inkml:trace>
  <inkml:trace contextRef="#ctx0" brushRef="#br0" timeOffset="485">814 242 8061,'-10'-22'536,"6"7"-423,-11 1 1,10 6 0,-2-6 138,4-3 0,3 5 0,3-1-20,4 4 1,-2-6 0,10 5-74,2-2 1,2 0-1,3-3 1,0 6-111,0-1 0,0 5 1,0-7-1,0 2-110,0 5 1,0 3 0,-1 2-90,1 0 0,-7 7 0,-3 3 0,-2 4 147,-5 11 0,-3-3 1,-2 9-1,0 1 74,0 5 1,0 4-1,0 3 1,0 0-50,0 0 0,0-3 0,0-2 1,0-3-126,0 3 0,0-4 0,0-1 0,0-3-299,0-4 0,0-2 1,0-4-482,0 1 1,0-7 882,0 0 0,0-11 0,0 6 0</inkml:trace>
  <inkml:trace contextRef="#ctx0" brushRef="#br0" timeOffset="717">836 527 8080,'0'-15'-90,"0"1"659,0-1 0,10-4 0,5 4-420,4 8 1,3 2-1,2 0 1,6-2-114,6 2 1,-2 2 0,0 3 0,0 0-344,0 0 1,-4 0 0,4 0 0,-2 0 306,-6 0 0,8 10 0,1 2 0</inkml:trace>
  <inkml:trace contextRef="#ctx0" brushRef="#br0" timeOffset="1150">1582 176 8024,'12'-2'191,"-2"-3"441,-1-3 0,-4 1-406,10 7 0,-1-7 0,8 0 0,0 2-145,0 2 1,0 1 0,0-3 0,2-2-143,6 2 1,-6 0 0,5 0 0,-4-2-541,-3 2 0,-1 2 0,-1 1 0,-3-3 601,-2-2 0,-10-10 0,4 5 0</inkml:trace>
  <inkml:trace contextRef="#ctx0" brushRef="#br0" timeOffset="1417">1867 45 7493,'-15'21'0,"0"-1"0,1-3 78,2-2 1,-8-10-1,6 4 1,-6 1-1,-2 2 1,0 3 0,0-1-1,0 1 430,0-3 0,8 8 0,-1-8 0,1 3-330,1-1 0,4-7 0,9 8-178,0 2 0,2-7 1,5-3-1,8-2-88,5 2 0,1-4 0,1 7 0,0-3-9,0 0 1,0 8 0,0-5-1,0 2 92,0 5 0,-3-5 0,-2 3 0,-4 2 234,-4 2 1,-1 3 0,-8 0 0,-3 0-26,-4 0 0,0-3 0,-13-2 0,-7-2-92,-4 2 1,-3 0 0,-5 0 0,2-5-482,-2-2 0,5-3 1,0-7-1,2 0-846,5 0 1215,3 0 0,2-9 0,0-4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13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594 1 8526,'-22'0'-36,"0"0"1,0 0 0,0 0 34,0 0 1,0 2-1,0 3 1,0 2 104,0-2 1,-2 7-1,-3 3 1,-5 7 61,-2 7 0,5 8 0,-8 16 0,-2 11 196,-2 6 0,5 20 1,1 1-1,20-43 1,1 1-110,3 3 0,3 1 0,0-1 0,3 0 1,4 0-1,2-1 0,4 41-37,10-9 1,12-5-1,21-10 1,6-2-612,2-10 0,3-14 0,9-8 395,5-3 0,15-1 0,-38-19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19.9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85 8246,'0'-22'0,"0"1"349,0-1 0,3 10 25,4 4 1,2 18 0,6 12 0,-5 12 18,-1 7 0,-4 12 0,7 8 1,0 6-185,1 6 0,-6 9 0,5-2 0,0 5-330,0 2 1,-5 7 0,5 1-1,-2-6-968,-5-7 0,0-16 1,0-18 1088,2-9 0,0-17 0,-7-13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14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 0 9030,'7'22'209,"1"0"0,-1 2 0,-7 8 0,2 12 89,6 12 1,-6 17 0,8 10-1,-3 7-122,0 5 0,1 2 0,-8-4 1,0-1-154,0-6 1,-10-1-1,-5-14 1,-4-8-104,-3-9 0,0-15 0,0-8 1,0-4-704,0-7 1,0-13-155,0 0 1,10-7 0,5-7 936,4-8 0,3-4 0,0-3 0</inkml:trace>
  <inkml:trace contextRef="#ctx0" brushRef="#br0" timeOffset="684">1141 680 8120,'0'-22'320,"0"0"0,-3 0 150,-4 0 1,4 7 0,-6 1-155,-1-3 0,-2 5 0,-10-1-212,0 4 0,0 1 0,0 11 0,0 2-23,0 2 1,-7 17 0,-3 1 0,1 6-172,-1 8 0,3 3 0,9 2 1,3-1-102,3 1 1,6 0 0,-4-2 0,2-6 44,5-7 1,5-4-1,8-3 1,6-3 0,6-4 1,9-5 0,3-13-1,-1-4-19,1-8 0,7-14 1,-2-5-1,2-3 31,-3 1 1,-2-1-1,-7-9 1,2-3 83,-2-2 0,-5 0 0,-7 7 0,-6 0-7,1 0 0,-7-4 0,4 1 1,-5 6 11,-2-1 0,-7 11 0,-3-1 0,-2 3 86,-5 0 1,5 9-1,-3 13 271,-2 4 0,-2 8 0,-1 7-130,6 10 0,-3 15 0,7-1 0,0 6 3,0 2 0,3 2 0,7 3 1,0 4-104,0 3 0,0 0 1,0 3-1,0-6-138,0 1 0,0-8 1,0 8-1,2-5-358,6-5 0,-3 2 0,7-15 0,0 1-722,0 0 0,-5-5 1135,8-13 0,9 6 0,11-8 0</inkml:trace>
  <inkml:trace contextRef="#ctx0" brushRef="#br0" timeOffset="935">1755 658 8120,'12'2'29,"-2"3"228,-1 2 0,-6 10 0,2-2-35,-10 5 1,0 2 0,-7-1 0,-1 1-179,1 0 1,0 8 0,-5 1 0,2 1-325,-2 0 0,0 7 0,0-3 0,3 3-307,-3-2 1,0 4-1,-1-7 587,4 0 0,-1-2 0,-7-10 0</inkml:trace>
  <inkml:trace contextRef="#ctx0" brushRef="#br0" timeOffset="1167">1426 702 8120,'9'-13'436,"4"4"1,6 11-1,-4 5 1,-6 8-228,1 5 0,0 4 0,7 3 0,-2 4-6,2 4 0,0 1 1,0 8-1,-3 0-266,3 0 0,8 0 0,-1-1 0,-4 1-453,-1 0 1,1-10 0,2-5 0,0-7 515,-1-7 0,1 4 0,0-6 0</inkml:trace>
  <inkml:trace contextRef="#ctx0" brushRef="#br0" timeOffset="1569">2325 1140 8032,'22'0'91,"0"0"1,-1-2 0,1-3 0,0-2 343,0 2 1,0 2 0,0 3 0,2 0-128,6 0 0,-4 0 1,9 0-1,-1 0-190,0 0 1,0 0 0,2 0 0,-4 0-411,0 0 0,-8 0 1,5 0-1,-4 0 191,-3 0 101,0 0 0,-10 0 0,-2 0 0</inkml:trace>
  <inkml:trace contextRef="#ctx0" brushRef="#br0" timeOffset="1785">2895 965 8032,'-22'0'0,"0"0"0,0 0 468,0 0 1,0 0-1,0 0 1,-2 0 104,-5 0 0,-5 7 0,-10 0 0,2 1-223,6 1 0,-6-6 1,8 4-1,-2-4-514,-1-3 1,10 0 0,-2 0-1945,5 0 2108,2 0 0,0-10 0,0-2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21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374 229 8362,'12'0'-550,"0"-7"1,-7-3 482,2-2 0,0 5 1,-7-8 1500,0-2 1,0 5-1066,0-3 1,-2 10 0,-5-2-156,-8 4 0,-4 3 0,-3 0 1,0 3-57,0 4 0,-7-2 0,-1 12 0,1 5-198,-3 5 1,8 4-1,-5-4 1,2 5-35,-2 2 1,7 3 0,-2 6 0,9 1 111,5 0 0,3 0 0,7 0 0,0-3 79,0-4 1,10-8 0,7-14-1,7-6 74,5 1 0,10-10 1,-2-2-1,4-15 162,3-10 0,0-10 0,-3 6 0,-4-3-221,-8-5 1,-5-3 0,-4-2 0,-5 0-20,-8 1 1,-5 6 0,-2 3 0,-5 0-19,-9 0 1,-1 7-1,-16-5 1,1 3-221,1 0 0,-7 0 1,6 7-1,4 2-2248,1 6 1067,3-6 1,10 20-1,5 0 1306,4 12 0,13 17 0,2 6 0</inkml:trace>
  <inkml:trace contextRef="#ctx0" brushRef="#br0" timeOffset="181">724 624 8586,'0'-22'1576,"0"7"-2324,0 1-1698,10 9 2446,2 5 0,10 12 0,0 10 0</inkml:trace>
  <inkml:trace contextRef="#ctx0" brushRef="#br0" timeOffset="600">1141 163 7472,'-12'10'-455,"0"-8"3477,4 6-2713,6-6 1,2-2 0,15 0-1,4 0-200,3 0 1,0 0 0,0 0-1,2 0-95,5 0 1,-4 0 0,6 0 0,-1 0-551,-1 0 0,0 0 0,-7-2 0,0-3-74,0-2 1,-7-1 0,-3 6 0,0-3-665,0-2 1274,-7-1 0,15-1 0,-8-4 0</inkml:trace>
  <inkml:trace contextRef="#ctx0" brushRef="#br0" timeOffset="1033">1316 119 8239,'-9'22'-15,"4"-7"0,-7 0 1,0-1 168,-1-2 1,6 8 0,-5-6-1,0 6 93,-1 2 0,1 0 1,-5 0-1,3 0-52,-3 0 1,4 7-1,1 0 1,0-2-18,0-3 1,7-2 0,-2 0-513,4 0 242,3-10 1,3-2 0,4-12 0,5-6-25,0-6 0,8 1 1,-6 1-1,6 0 105,2 0 0,0 7 1,0-2 126,0 4 1,0 3 0,-1 0 0,1 0 28,0 0 1,0 0 0,-2 3 178,-6 4 1,3-2 0,-9 9 115,-3 4 1,-5 1 0,-8 1 0,-6-3-116,-6-3 0,-4 1 0,-5 7 1,-6-3-369,1-4 0,-7 4 1,7-6-1,0-1-530,5-5 1,-3 3-1,3-3 1,2 0-2633,2 3 803,4-7 2402,8 6 0,4 1 0,9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27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504 593 8116,'-9'-12'-115,"6"-1"1,-6 9 750,-1-4 1,5 1-397,-10 7 1,10 10-1,-4 2 1,1 2-2,1 1 1,-3 2 0,5 10 0,-2 2-66,2-2 1,-4 7 0,-1 0 0,0 3-330,0-1 1,-4 1 0,4 7 0,-2 0-215,-5-1 1,5 1-1,-3-2 1,0-3-257,3-3 0,-5-9 0,7 2-84,-2-4 0,5-13 709,-8-5 0,10-14 0,-4-5 0</inkml:trace>
  <inkml:trace contextRef="#ctx0" brushRef="#br0" timeOffset="231">0 571 8114,'0'-22'407,"3"10"-165,4 4 0,-5 8 0,6 8 0,-3 6 38,2 6 1,3 2-1,7 2 1,-3 5 31,3 8 1,10-3 0,2 0 0,1 0-101,1 0 1,3-4 0,8 4 0,-3 0-268,-3 0 0,-6-7 0,4 2 0,-3-5-549,-4-2 0,-3-2 1,-2-3-1,0-5-680,0-2 0,-7-3 1284,-1-7 0,1-10 0,7-2 0</inkml:trace>
  <inkml:trace contextRef="#ctx0" brushRef="#br0" timeOffset="830">790 67 7790,'-10'12'-282,"5"-3"2267,-10-9-1482,10 0 0,-4-2 0,9-5-231,0-8 1,9-2-1,6 2 1,2 6-94,-2-1 0,4 7 0,-4-4 1,4 5-171,3 2 0,0 0 1,0 0-80,0 0 1,0 9-1,-3 6 1,-4 5-90,-8 2 1,-4 7 0,-3 2 0,0 4-11,0 4 1,-10 4-1,-7 6 1,-7 2 125,-6-2 0,-1-5 0,4-8 0,-2-6 29,2-6 1,3-5 133,2-4 0,12-8 0,10-11 33,12-4 1,8-6 0,1 6 0,1 1-205,0-3 1,8 8 0,-1-5 0,0 4-263,3 3 1,-6 0-1,9 0 1,-1 0-199,0 0 0,-7 0 0,2 0 1,-5 0 510,-2 0 0,0-10 0,0-2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28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86 110 8140,'-22'10'-40,"7"-8"1,0 8 32,-2 0 217,8-8 0,1 8 0,16-10-32,6 0 1,15-7 0,10-3 0,8-2-18,4-5 1,12 5 0,1-3 0,6 0-67,1 3 0,-3-5 0,0 7 0,3 1-11,2-1 1,-2 3 0,-10 7 0,-5 0-335,-3 0 1,-9 2 0,-10 3 0,-5 5-223,-9 2 1,-1-5 0,-11 8 471,-3 2 0,-13 2 0,-4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29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44 8238,'14'0'-232,"1"0"1,-8 0-1,8-2 1074,2-6 1,-5 6 0,3-6-424,2 6 1,2-5 0,3-1-393,0 4 0,0 1 0,-2 6-33,-6 4 0,-4-2 0,-10 9 0,0 3-33,0 3 1,0 2 0,-3 2 0,-4 3-95,-7 2 0,-6 8 1,-4-6-1,-3 4-47,-2 4 1,-1-8 0,8-2-1,1-4-141,-1-3 0,7-3 464,0-4 0,11-8 1,-4-14-1,8-8 109,8-4 1,4 4 0,10 3 0,0 0 9,-1 0 0,1 7 0,0-3 0,0 4-113,0-4 1,7 6 0,1-6 0,-4 6-62,-1 2 1,-11-2 0,1-3 0,2-3-339,3 4 0,-1-9 1,-2 1-1,-2-2-1768,2-1 2018,2 0 0,3-16 0,0-3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38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0 834 8168,'3'-19'-829,"4"4"1360,8 8 1,-1 4 0,6 3 0,6-2-390,6-5 1,5 4 0,7-4 0,-1 4-273,1 3 0,-2-2 1,-3-3-1,-5-2-147,-3 2 0,-1 0 0,-8 0-1019,-1-2 1296,1-10 0,-9 5 0,-4-10 0</inkml:trace>
  <inkml:trace contextRef="#ctx0" brushRef="#br0" timeOffset="182">285 439 8168,'-19'15'0,"2"-3"0,4 0 157,4 1 1,-6-6-1,5 5 1,1 0 147,-1 0 0,3 3 0,7 9 0,0 3-96,0 3 0,0 8 0,0-1 0,0 4-65,0 3 0,7 0 0,3 0 0,2 0-241,5 0 0,-5 0 0,0-3 0,-2-2-1169,-5-2 1266,-3-11 0,8 6 0,2-10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48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329 1 8056,'-43'44'0,"1"2"-11,6 5 0,-6 7 1,8 18-1,-2 12 276,16-39 1,3 2-1,6-2 1,3 1 0,-3 0-1,2 0 1,2 0 0,2 0-87,2 0 1,1 0-1,0 1 1,2 0-1,0 4 1,2 0-1,1-1 1,1-1-63,2-1 0,3-1 1,4-2-1,3-1 0,23 40 1,-16-44-1,3 0-320,2 0 0,2-1 0,2-4 0,2-2 1,39 31-1,-32-39 0,1-2 203,4-3 0,1-2 0,2 4 0,2-3 0,3-6 0,1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44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1023 8319,'0'-14'-162,"0"-1"-21,0-2 1,-10 7 655,-4 3 0,-6 4 1,-2 8-1,1 8-355,-1 8 1,0 9-1,0-1 1,0 5-71,0 0 0,0 15 0,0-5 0,3 4-52,4 6 1,-2-8 0,10 6-1,2-6-62,2-2 0,13-3 0,5-4 0,7-11 95,7-9 1,-2-7-1,9-10 1,3 0 101,3 0 1,-6-12 0,-2-7-1,-2-11-14,-5-4 0,-3-2 1,-2-8-1,-3 0 91,-4 0 0,-5 0 0,-10 3 0,0-1-25,0-1 0,0 11 0,-3-10 0,-2 8-277,-2 8 0,-10-6 0,5 3 1,-3 4-483,1 8 0,6 0 0,-6 10-36,-3 2 1,5 5-1,-3 10 1,0 9 611,3 8 0,-7 12 0,6-5 0</inkml:trace>
  <inkml:trace contextRef="#ctx0" brushRef="#br0" timeOffset="148">548 1571 10463,'-12'13'-294,"2"6"1,10-7 0</inkml:trace>
  <inkml:trace contextRef="#ctx0" brushRef="#br0" timeOffset="932">987 1045 6306,'12'-10'789,"0"8"1,-7-8 981,3 1-1051,-1 6 1,-10-14-524,-4 10 1,2 2 0,-7 12 0,0 8-70,0 4 1,4-2 0,-4 3 0,2 4-196,6 1 1,-6 6-1,2-2 1,4-2-264,1-2 1,10-3 0,3-1 0,2-1-67,5-5 0,3 2 0,4-10 0,3-2-118,2-3 1,3-2-1,-5-2 1,2-5 206,-2-8 1,-5-5 0,-5-2 0,-3 1 306,4-1 0,-9-8 0,1 1 0,-3 2 0,1 3 0,-1 2 0,-5 0 0,3 0 79,3 0 1,-4 0 157,-11 0 1,-5 10-1,-10 5 1,3 7 209,4 7 1,-5 8 0,6 12 0,-3 4-139,2 3 0,-4 3 0,4 7 0,-2 0-162,2 0 1,-2-1 0,10 4 0,2 1-285,3 4 0,2 1 0,0-4 0,0 0-579,0-8 1,7 0 0,3-11 715,2-3 0,3-3 0,6-2 0</inkml:trace>
  <inkml:trace contextRef="#ctx0" brushRef="#br0" timeOffset="1598">1579 1155 8099,'-10'12'1224,"-2"-2"-312,0-10-715,2 0 1,13 0-1,1-3 1,6-2-186,2-2 1,1-3 0,4 6 0,-3-4-127,3 3 1,-5 3-63,3 2 0,-3 2 0,3 6 89,-8 6 1,-4-2 0,-3 3 0,0 5-28,0 6 0,-3 1 0,-4 7 0,-8 0 1,-4 0 1,-3-7 0,0 5 0,0-3-128,0 0 1,0-7 0,3-7 23,4 2 0,8-7 241,14-3 1,5-4-1,10-3 383,0 0 0,0 0 18,0 0 0,-7 9 1,-3 6-10,-3 4 0,-1 3 1,-11 0-1,-4 0-50,-8 0 1,-4-2-1,-3-3 1,0-3-407,0 3 1,-7-5 0,0 1 0,-1-4-516,-1-4 0,6 5 1,-4-3-1,5-2-1713,2-2 2267,0-3 0,0 0 0,0 0 0</inkml:trace>
  <inkml:trace contextRef="#ctx0" brushRef="#br0" timeOffset="2144">2193 1177 8195,'22'-8'-155,"-3"-1"1,-2-1 26,-2 0 1,0-7 0,7 5 286,0 0 0,-3 0 1,-2 7-1,-5-5 290,-2-2 1,7 7-257,-2-2 1,2 2 0,0 0-212,-3-2 1,-6-1 90,6 8 0,-9 3 0,5 4 28,0 8 1,-8 4-1,5 3 1,-4 0-14,-3 0 0,0 0 0,0 2 0,0 3-54,0 2 0,-3 10 1,-1-2-1,-4 2-203,3-3 1,3 3 0,-1-7 0,-1 2-73,-4 5 0,1-7 0,7-3 1,0-5-651,0-2 1,0 0 890,0 0 0,0 0 0,0 0 0</inkml:trace>
  <inkml:trace contextRef="#ctx0" brushRef="#br0" timeOffset="2331">2237 1484 6631,'22'0'512,"0"0"0,0 0 0,2 0 0,3 0-511,2 0 0,10 0 1,-2 0-1,4-3-31,3-4 0,-3 5 30,-4-6 0,4-4 0,-7 0 0</inkml:trace>
  <inkml:trace contextRef="#ctx0" brushRef="#br0" timeOffset="2698">2938 1089 7713,'22'0'-98,"0"0"1,0-2 0,0-3 495,0-3 1,2 1-1,3 5 1,5-3-289,2-2 1,0-1 0,5 6 0,-2-3-285,2-2 1,0-3 0,-3 5 0,-7-5-481,-4-2 1,-3 5 0,0-5 653,0 2 0,0-7 0,-1 5 0</inkml:trace>
  <inkml:trace contextRef="#ctx0" brushRef="#br0" timeOffset="2967">3311 1001 8166,'-31'8'63,"-6"-1"1,3 10 0,0-5-1,0 3 140,0-1 1,7 1 0,-2 5-1,7-3 28,7-3 1,-2 1-166,10 7 0,2 0 0,12 0-140,8 0 1,4-8 0,3 1 0,0 2 73,0 2 0,-7-4 1,-1 0-1,3 2 39,3 2 1,-6 10-1,-1 1 1,-1-4 68,0-1 0,-7-3 0,2 0 0,-4 0 127,-3-1 1,-10-6 0,-5-3-1,-7 0-166,-7 1 1,2-9 0,-9 4 0,-1-6-391,3-2 0,-7 0 0,6 0 0,1-2-1426,5-6 1747,5 6 0,-8-17 0,-2 6 0</inkml:trace>
  <inkml:trace contextRef="#ctx0" brushRef="#br0" timeOffset="3384">4232 957 8212,'0'-21'285,"0"6"136,0 0 0,-2 10 1,-6 1-170,-6 8 0,-6 16 0,-4 12 0,-5 2-78,-8 5 0,3 2 0,0 5 1,0 3-253,0 2 1,5 8 0,-6-6 0,4 3-300,4 5 1,5-7 0,5-5 0,5-10-742,2-10 1,3-5 1117,7-2 0,0-10 0,0-2 0</inkml:trace>
  <inkml:trace contextRef="#ctx0" brushRef="#br0" timeOffset="3599">3772 1045 8201,'12'10'25,"-2"-5"0,-10 9 298,0 3 1,7 3-1,0 2 1,-2 2 291,-2 6 0,4 4 0,0 9 0,0 1-410,3 0 0,-7 0 1,6-3-1,-1-2-550,-1-2 1,8-10-1,-6 2-445,4-5 790,1-11 0,8-13 0,0-13 0</inkml:trace>
  <inkml:trace contextRef="#ctx0" brushRef="#br0" timeOffset="5264">4956 37 8250,'10'-13'-520,"-6"-4"709,11 10 0,-3 12 0,5 17 0,-2 12-56,2 7 0,-5 23 0,3 11 0,2 15-141,-8-39 1,1 1 0,4 6 0,2 3 0,-1 4 0,-1 2 0,-1 3 0,-2 1-23,-1 1 1,-3 0 0,-1-1-1,-2-1 1,-4-4 0,-3 0 0,1-1-1,-3 1-65,-1 1 0,-2-2 1,-5-8-1,-4-2 1,-1-3-1,-3-2 1,-1-4-1,-2-2 2,-27 37 0,-3-6 0,8-12 0,0-4-49,4-8 1,3-7 0,-2-5 0,2-7 141,2-8 0,15 8 0,-7-18 0,0 1 0</inkml:trace>
  <inkml:trace contextRef="#ctx0" brushRef="#br0" timeOffset="5998">5767 519 8094,'0'-22'-288,"0"0"0,0 0-176,0 0 0,0 0 1141,0 0 0,3 8-501,4-1 1,-2 10 0,9-4 0,3 1-19,3 1 0,4-8 0,3 6 0,5-4 36,2-4 0,2-2 0,11-1 0,1 3-75,4 3 1,-1 1 0,-7-4 0,-3 5-77,-4 2 0,-6 3 0,-9 7 1,0 3-179,0 4 0,-3 5 0,-4 12 0,-8 6 21,-4 6 1,-6 15 0,-4 8-1,-8 7 19,-4 7 0,-3-3 0,0 11 1,0 4-17,0 8 0,0 4 0,11-45 0,0 1 0,0-3 0,0 0 69,-10 47 1,13-45-1,3 1 1,1-1 0,1 1-1,1 2 1,2 2 45,-1 1 0,2 1 1,-1-4-1,0-1 1,0 46-1,2-2 14,5-6 0,3-4 0,7-8 0,-2-9 179,2-10 1,0-10-1,0-12 1,-5-5 515,-2-2 0,-3-3-317,-7-7 0,-10-2 1,-2-3-1,-2-5 60,-1-2 1,-2 4 0,-10-4 0,-2 0-143,2-1 0,-7 1 1,0-5-1,-3 2-339,1-2 0,9-2 0,-2-3 0,4 0-708,3 0 1,1 0 0,-1 0-621,0 0 1,10-3 1352,4-4 0,-4-15 0,0-12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52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242 220 6864,'2'-20'0,"3"3"257,3 2 0,-1 1 0,-5-8 406,6 0 1,-6 0 0,8 0 51,0 0 1,-8 8-320,5-1 0,-14 10-403,-8-2 0,-4 7 0,-3 7 0,0 8-85,0 4 1,-2 3 0,-3 2 0,-2 3-57,2 2 0,10 10 0,2-2 0,-2 4-144,-2 3 1,7 0 0,4 0 0,6-3 109,2-4 1,2 2 0,6-12 266,6-8 0,8 1 0,5-13 0,5-5 52,2-6 0,-8-9 0,6-11 0,-3-3 34,1-2 1,-1-10 0,-10 2-1,-2-4-70,-2-3 1,-10 8 0,2-1-1,-4-2-255,-3-2 1,-3 4 0,-4 3 0,-8 2-1792,-4 6 1945,-3 11 0,-10-5 0,-2 8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54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7891,'2'-20'-246,"6"6"0,-4 4 0,11 10 581,2 0 1,3 0 0,4 0 0,3 2-372,2 6 0,0-4 1,-7 9-1,0-1-511,0 0 0,2-7 0,3 2 547,2-4 0,1 6 0,-8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0.5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20 129 8457,'-12'9'529,"5"3"1,14 10-37,7 0 0,13 0 0,7-3 0,5-4-386,7-8 1,12-5 0,0-2 0,5-2-212,2-5 0,-2-13 0,-5-9 0,-7 0 48,-5-2 1,-5 7-1,-2-8 1,-8 3-61,-7 0 181,3 10 0,-25 11 0,6 18 1,-6 12 87,-2 12 0,0 7 1,0 2-1,0 1-115,0 0 1,7-1 0,1 3-1,-4 2-82,-1 3 0,-3 0 1,0-7-1,0-3-60,0-5 0,0-4 1,0-11 392,0 1 0,-3-12-42,-4-10 1,2-10 0,-7-14 0,2-5-374,6-7 0,1-3 0,3 0 0,0 3-81,0-3 1,3 5-1,4 0 1,5 3 13,0 4 1,7 6 0,-4 6 136,4 8 1,6 4 0,1 8 0,3 7 186,-2 10 1,-3 14 0,0 1 0,3 4 58,2 2 0,0-2 1,-5-4-1,3-8-13,2-5 0,0-5 0,-5-2 0,3-5-113,2-2 0,0-3 1,-8-9-1,1-8 55,0-12 1,0 1 0,0-11 0,-1 1-68,1-6 0,-3 4 0,-2-1 0,-5 0-84,-2 0 1,-3 5 0,-7-5 0,0 3-106,0 4 0,-9 3 0,-6 4 0,-4 3-70,-3 3 0,-7 9 1,-2-2-1,-1 4 209,1 3 1,2 3-1,7 4 1,0 10 439,0 10 1,8 4 0,2 8-1,2-3 163,5 3 0,3 0 1,2-1-1,2-1-627,5 1 0,8-6 1,14-3-1,7-7-956,5-8 0,13-4 1,4-10 977,5 0 0,2 0 0,0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54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64 8051,'-20'-15'0,"3"3"-481,2 2 1016,11-7 1,-4 14-373,16-4 0,6 7 1,13 5-1,2 2-78,-2-2 0,7 5 0,0-3 0,3 1-216,-1 1 1,1-6-1,7 4 1,-3-4 130,-4-3 0,4 0 0,-7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4:52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352 66 8106,'-8'-14'-989,"-1"1"782,-4 4 0,-1 1 0,-8 8 551,0 0 1,0 8 0,0 1 0,0 4-325,0 4 0,-2 5 1,-3 4-1,-2 6-24,2 2 1,10-5 0,2 8 0,1 2-14,1 2 0,4-7 1,9-2 97,0 0 0,2-8 1,5 3-1,11-10 201,8-10 1,1-4 0,10-6 0,2-4 91,2-8 0,0-11 1,-2-4-1,-4 4-200,-4 1 0,-2-4 0,-7 0 1,0 0-59,0-3 0,-10 7 0,-4-6 1,-6 2-30,-2-1 0,-2 1 1,-6 7-1,-6 0-514,-6 0 0,-2 8 0,0 2 0,1 2-455,-1 5 0,0 2 1,0 3 881,0 0 0,0 0 0,0 0 0</inkml:trace>
  <inkml:trace contextRef="#ctx0" brushRef="#br0" timeOffset="182">615 593 9613,'2'-13'-1871,"5"6"1871,-4 5 0,16 2 0,-6 0 0</inkml:trace>
  <inkml:trace contextRef="#ctx0" brushRef="#br0" timeOffset="731">1009 88 6514,'22'0'420,"-7"0"1,0 0-1,2 0-232,2 0 1,5 0 0,3 3-558,2 4 1,1-5-1,-8 6-118,0-6 0,0-2 487,-1 0 0,1-10 0,0-2 0</inkml:trace>
  <inkml:trace contextRef="#ctx0" brushRef="#br0" timeOffset="999">1141 110 8215,'-24'7'-498,"-3"3"0,-2 0 437,2 0 1,0 7 0,0-3 0,-2 6 436,2 2 1,3-8 0,4 1 0,3 2-191,3 3 0,9 1-280,-3 1 0,8-9 1,10-6 89,12-5 0,0-2 0,7 3 1,-2 2 37,2 2 1,-4 0 0,4-4-1,-5 4 18,-2 8 1,0-3-1,-2 2 1,-3 3 178,-3 3 0,-2 2 1,3 0 59,-8 0 1,-4 0-1,-6 0 1,-4-3-112,-8-4 0,-11 2 1,-4-10-1,1-2-111,-3-3 1,6 6 0,-8-1 0,2-2-580,5-3 0,-5-9 0,3-3 510,2-2 0,3-3 0,2-6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5:13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330 176 8485,'-44'0'-46,"3"10"0,4 7 0,5 10-98,1 9 0,6 6 0,-4 4 0,5 5 331,2 8 0,2 2 0,6 0 0,6-5-185,6-3 1,4-14 0,6-17 0,6-12 239,6-8 0,11-7 0,4-7 0,1-12 127,1-8 0,-8-4 0,7-11 0,1-1 123,-3-4 1,5-6 0,-10 7 0,-4 2-188,-8 3 1,2 2 0,-7 3-1,1 2-132,-6 2 0,-7 10 0,-7-2 0,-8 5-212,-5 2 0,-4 2 0,-3 6 0,-2 6-618,2 6 1,3 4-1,4 6 1,3 6-900,3 6 1556,9 2 0,-5 19 0,10 5 0</inkml:trace>
  <inkml:trace contextRef="#ctx0" brushRef="#br0" timeOffset="148">724 659 8819,'-12'-13'1785,"5"4"-3677,14 9 1892,-4 0 0,16 0 0,-7 0 0</inkml:trace>
  <inkml:trace contextRef="#ctx0" brushRef="#br0" timeOffset="696">1053 132 8477,'-12'-2'387,"2"-3"307,1-2 1,9-1 0,0 8-374,12 0 1,15 0 0,4 0 0,3 0-219,5 0 0,3 0 0,-1 0 0,-2 0-387,-2 0 1,-1 0 0,6-2-1,-3-3-637,-3-2 0,-9-8 0,2 5-202,-4-2 1,-13 5 1122,-5-8 0,-7 10 0,-7-2 0,-8 5 0,-4 2 0,-6 2 0,-1 3 0,-6 5 39,-2 2 1,-3 3 0,-7 9 0,1 3 484,-1 2 1,0 8 0,0-8 0,0 0-61,0 3 1,8-1-1,2 8 1,2-5-308,5-2 0,13-3 0,6-7-201,6 0 1,12-10-1,7-2 1,9-3-128,11 1 0,4-1 0,3-7 0,0 0 122,0 0 0,-8 2 1,1 3-1,2 5 144,2 2 0,-6-4 1,-6 6-1,-5 3 80,-2 3 0,-10-6 1,-4 1-1,-8 2-84,-8 3 1,-6 9 0,-16 0-1,-6-2-242,-6-3 0,-1-4 0,-1-3 0,0-5-336,0-2 1,3-1-1,2-4 487,2 3 0,10-1 0,-4-7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5:15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417 307 8246,'-22'-22'0,"0"3"0,0 4 242,0 8 1,8 5 0,-1 6 0,-2 9 167,-2 9 1,-3 21 0,0 4 0,-3 6-148,-4 8 0,5 12 0,-6 10 0,6 10-93,13-43 0,0 2 0,0 2 0,0 2 0,1 2 0,1 1 0,1 1 0,1 1-45,3 0 0,1 0 0,1-1 0,1 0 0,1-6 0,0-1 0,3 47 22,4-13 1,8-11-1,12-18 1,4-6-26,3-6 1,0-12 0,5-5 0,-2-7-1175,2-7 1,2-5 1051,3-10 0,10-20 0,2-4 0</inkml:trace>
  <inkml:trace contextRef="#ctx0" brushRef="#br0" timeOffset="299">899 965 8252,'-9'-22'90,"-6"0"231,-4 0 0,-3 10 0,0 7-59,0 10 1,0 17 0,0 15 0,0 7-71,0 7 1,0-3-1,3 13 1,2 5-168,2 5 0,3 2 0,-3-10 0,8-4 6,4-8 0,13-15 0,5-9 0,4-10 266,3-9 0,0-8 0,0-10 0,2-10 61,6-6 1,-6-16-1,5 1 1,-4-8-228,-3 0 1,-1 0-1,1 1 1,-2-3-288,-5 2 0,-3 3 0,-7 4 0,2 3-531,-2 3 1,-5 6-1,-8-4-888,-6 3 1575,-6 1 0,-2 8 0,0 1 0</inkml:trace>
  <inkml:trace contextRef="#ctx0" brushRef="#br0" timeOffset="430">1075 1448 8290,'-12'0'2911,"2"9"-4765,10 6 1854,0 4 0,19-6 0,6-4 0</inkml:trace>
  <inkml:trace contextRef="#ctx0" brushRef="#br0" timeOffset="933">1470 921 8412,'-13'-9'54,"6"6"1,14-7 0,8 3 524,4 0 1,13-3 0,5 5 0,7-5-353,7-2 1,-3 0 0,8-5-1,0 2-606,1-2 0,-9 5 0,6-2 1,-3-1-225,0 3 0,-9-5 0,-13 7 0,-5 0-1163,-2 0 1766,-10 3 0,-2-3 0,-10-2 0</inkml:trace>
  <inkml:trace contextRef="#ctx0" brushRef="#br0" timeOffset="1199">1842 768 8349,'-31'7'5,"-6"0"1,3 8-1,0-5 1,0 2 380,0 5 0,7 3 0,-2 1 0,4 1-111,3 0 0,3 0 0,4 0-197,8 0 1,4-7-1,3-1-173,0 3 0,10-7 0,5-3 0,4-2-86,3 3 1,7-4 0,3 9-1,0-1 97,-1 0 1,6-5 0,-5 8 0,-1 0 111,1-3 1,-3 7 0,-7-4 0,-2 4 185,-6 3 0,3-7 1,-9 0-1,-6 4-5,-7 8 1,-7-3 0,-12 8 0,-6-3-308,-6 0 1,-6 1 0,-1-9 0,-4 1-333,-4 0 1,5-7-1,-3-3 1,8-2-1409,4-5 1838,10-3 0,-4-12 0,9-2 0</inkml:trace>
  <inkml:trace contextRef="#ctx0" brushRef="#br0" timeOffset="1476">2193 461 8156,'0'-22'54,"0"0"1,3 2 0,4 8 220,7 12 1,6 20 0,-1 19 0,-2 10 52,-2 9 0,0 13 1,4 4-1,-2 3 8,-2 5 1,-10 5 0,2 9-1,-5-44 1,-1 1-207,-1 3 1,0 1-1,-5 1 1,-3-1 0,0-3-1,-3-1 1,-3 1-1,-1 0-181,-2 0 0,-1 0 0,1-5 0,-2 0 0,-2-3 0,-2-2 0,-21 38-312,0-10 0,1-5 0,1-4 0,6-6-2443,6-7 2806,6-14 0,2 4 0,0-7 0</inkml:trace>
  <inkml:trace contextRef="#ctx0" brushRef="#br0" timeOffset="1866">2544 329 7928,'0'-24'0,"0"-3"-44,0-2 0,2 0 0,3 7 0,5-3 414,2-4 0,5 7 0,10-2 0,5 7-87,2 0 0,-5-3 1,8 1-1,-1 4-61,-2 8 1,5 4 0,-10 6-1,-2 4-187,-2 8 0,-6 7 0,-4 7 0,-8 7-98,-5 6 1,-2 4 0,-2 5 0,-5 8-222,-8 4 1,-12 3-1,-2 2 1,0 0-73,-3-2 1,5 5 0,-7-15 0,3-3 113,4-9 1,2-5-1,6-14 381,4-6 0,6-14 0,11-5 0,5-12 190,8-8 1,12-2 0,4 0-1,4 1-7,3-1 0,1 0 0,0 2 0,-2 6-478,2 6 0,2 6 1,6 2-1,-1 0-769,-2 0 1,2 0 924,-17 0 0,10 10 0,-5 2 0</inkml:trace>
  <inkml:trace contextRef="#ctx0" brushRef="#br0" timeOffset="2233">351 2347 8286,'-34'0'0,"5"0"109,5 0 1,2 0 0,0 2 257,0 5 0,10-2 0,7 7 0,12 1-16,15-1 1,12-7-1,20 2 1,14-5-177,17-2 0,-33 0 1,3-2-1,8-1 0,1-1 1,5-3-1,1-1-97,6-1 0,1-1 0,5-2 0,2-1 0,7 0 0,1-1 0,1 0 0,1-1-229,0 1 0,0 1 0,5 2 0,-1 0 0,-7 2 0,-1 1 0,-8 2 0,-1 0 46,-7 1 1,-2 0 0,-10 1 0,-2 1 0,-5 3 0,-3 0 0,36 0-1241,-20 0 201,-22 0 1,-24 10-1,-17 4 1144,-10 6 0,-7 2 0,-10 0 0</inkml:trace>
  <inkml:trace contextRef="#ctx0" brushRef="#br0" timeOffset="2566">987 2982 8287,'0'-21'27,"0"-1"0,3 2 0,4 3 138,7 2 0,8 3 0,8-5 1,6 3 47,6-3 1,9 7 0,2 0 0,1 3-67,0-1 0,2 1 0,-10 7 1,-7 3-172,-5 4 0,-7 12 0,-13 13 0,-6 2 4,-6 5 1,-19 5 0,-10 10-1,-9 9-19,-11 8 1,-4 2-1,3-8 1,-6 1 124,-2 0 1,7-10-1,0-5 1,10-7 563,10-7-506,15-15 0,16-22 0,20-15 0,12-5-28,8-2 1,11-7-1,3 0 1,3 2-210,-1 3 0,1 2 0,9 0 1,0 3-548,-2 4 0,2-2 1,-17 7 639,-2-2 0,7 7 0,0-5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5:20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261 502 8105,'-22'-19'257,"0"4"1,7 5 0,1 10 0,-3 3 101,-3 4 1,-2 10 0,0 17 0,0 13-334,1 6 1,6-2-1,3 8 1,0 2 86,-1 2 0,8 0 1,-2-4-1,7-8 41,7-5 0,6-12 0,9-7 0,0-10 78,-1-9 1,9-6 0,1-4 0,1-6 96,0-6 1,4-13-1,-7-5 1,-2-2-159,-2-5 1,-3-2 0,-3-3 0,-4 0 20,-8 0 0,-5 8 0,-2-1 0,-2-2-282,-5-2 1,-5 4-1,-13 3 1,-2 2-872,-2 6 1,-7 1 0,6 3 960,4 0 0,1 0 0,3 0 0</inkml:trace>
  <inkml:trace contextRef="#ctx0" brushRef="#br0" timeOffset="150">590 963 10017,'10'-22'1632,"-6"10"-1632,11 4 0,9-4 0,10 0 0</inkml:trace>
  <inkml:trace contextRef="#ctx0" brushRef="#br0" timeOffset="419">941 458 8105,'-22'0'610,"0"0"-57,0 0 1,2 10-1,6 5 1,6 4-190,6 3 1,2 3 0,0 1-1,2 6-420,6 2 1,4 0 0,12 3 0,3-6-225,2 1 0,8-10 0,-5 2 0,2-9-287,5-5 1,-5-3 0,0-7 0,-2 0-570,-6 0 0,-1-2 1136,-3-6 0,0-14 0,-1-12 0</inkml:trace>
  <inkml:trace contextRef="#ctx0" brushRef="#br0" timeOffset="583">1270 612 7381,'-3'-29'0,"-2"-1"-251,-2 4 1,-8 1 0,6 3-1,-1 0 1631,0 0-1082,-7 10 0,7 5 0,-4 17 176,6 12 1,6 9 0,2 16-1,0 4-110,0 7 0,0 6 1,0 1-1,0 1-182,0 0 1,0-5 0,2 0 0,3 2-272,3-2 0,6-7 1,-4 2-1,0-3-955,-1-4 1,8-13 1043,-2-6 0,5-6 0,1-2 0</inkml:trace>
  <inkml:trace contextRef="#ctx0" brushRef="#br0" timeOffset="1225">1708 524 8141,'-22'-2'100,"0"-6"1,3 4 437,4-11 1,5 0 0,10-7-215,0 0 1,10 3-1,5 2 1,7 2-94,7-2 1,-5-2 0,5-1 0,-4 6 56,-3 6 0,0-1 1,0 1-201,0 3 0,-3 5 0,-4 8 0,-8 9-255,-5 10 0,-2-1 0,0 11 0,-2 2 8,-5 2 1,-3 3-1,-7 0 1,2 0 41,-2 0 1,-2-8 0,-1-2-1,6-2-312,6-5 0,-1-10 0,1-2 180,3 2 1,5-8 0,8-1 0,6-8 217,6-8 0,2 6 0,0-5 1,0 4 151,-1 3 0,1 0 0,0 0 0,0 0 121,0 0 1,-10 3 0,-4 4 0,-6 7 204,-2 6 1,-2 9-1,-6 3 1,-9 0 66,-9-1 1,-9 6-1,-8-6 1,-1 1-521,0 0 0,0-3 0,0-9 1,3-3-1212,4-3 0,-2-9 0,10 2-2230,2-4 3447,13-3 0,4-20 0,10-4 0</inkml:trace>
  <inkml:trace contextRef="#ctx0" brushRef="#br0" timeOffset="1567">2344 393 8184,'-22'-10'43,"0"-5"0,3-4 1,4-3 233,8 0 1,4 0-1,6 0 52,4 0 1,8 0 0,11 0 0,6 0-235,2 0 1,0 0-1,5 1 1,-5-1 56,-2 0 0,-3 2 0,-4 3 0,1 5 63,4 2 1,-1 5 0,-10 13-92,-4 6 1,2 15 0,-10 8-1,-2 4 122,-2 3 1,-3 3 0,0 4 0,0 5-138,0 0 1,-8 7 0,-1-7 0,-1 3-112,0-1 0,3 1 0,7 4 0,-3-2-354,-4-3 0,5-9 1,-6 2-1,6-4-556,2-4 0,7-8 0,3-6 912,2-5 0,3-2 0,7 0 0</inkml:trace>
  <inkml:trace contextRef="#ctx0" brushRef="#br0" timeOffset="1767">2410 721 8085,'7'-14'-69,"0"-1"1,10 8 0,-2-5 0,5 0 237,1-1 1,4 9-1,2-4 1,4 3 112,3-2 1,3 5-1,7-6 1,0 3-211,0-2 0,-1 5 1,1-6-1,0 6-795,0 2 0,-10 0 723,-5 0 0,5 0 0,0 0 0</inkml:trace>
  <inkml:trace contextRef="#ctx0" brushRef="#br0" timeOffset="2052">3133 283 8301,'0'12'2177,"10"-2"-2134,5-10 1,4-3-1,3-1 1,2-4-207,6 3 1,-3-4-1,9-1 1,3 0-879,2 0 0,-4-7 1041,0 3 0,-1-6 0,8-2 0</inkml:trace>
  <inkml:trace contextRef="#ctx0" brushRef="#br0" timeOffset="2267">3528 108 7693,'-29'14'-210,"0"1"0,-10-8 0,4 5 0,-1 0 736,-1 1 1,1-1 0,-6 5 0,6-3-245,7 4 0,-3 1 0,5 3 0,5-3-94,5-4 1,12 5 0,-2-6-278,5 6 1,11 2-1,6-3 1,4-2-4,3-2 0,0-1 0,0 8 0,0 0 151,0 0 1,0 3 0,-3 1 0,-1 4 219,-4-4 1,-9 1 0,2 0-1,-7 5 133,-7 2 1,-5-5-1,-13 5 1,-1 0-340,-4 0 0,-9-7 0,3 2 0,-6-4 190,-1-3 0,9-8-263,4 1 0,-4-10 0,0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45:19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0 330 8520,'15'-7'579,"0"-1"0,4 3-328,8 3 0,0 2 1,9 0-1,3 0-315,3 0 0,9-2 1,0-3-1,-5-3-300,-7 3 0,0 3 364,-9 2 0,-1-10 0,-7-2 0</inkml:trace>
  <inkml:trace contextRef="#ctx0" brushRef="#br0" timeOffset="182">264 1 8109,'-15'24'0,"3"6"261,2 6 0,3 8 1,7 5-1,0 4 126,0 3 0,2-4 1,3 6-1,5 3-505,2 2 0,-5 3 0,8 0 0,0-3-1755,-3-4 1873,7 4 0,-7-7 0,10 10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2:10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746 285 8135,'-22'-22'73,"0"1"1,0 1 0,0 5 393,0 8 1,0 5 0,0 7 0,0 7-189,0 10 1,-7 14 0,-3 3 0,-2 10-8,-5 9 0,5 6 0,-2 4 1,-3 3 88,-3 2 1,6 17 0,1-2-1,4 2-69,4 0 0,5 5 0,5 2 0,2 1-201,-2-1 0,5-2 0,0-7 0,2 0-333,5-1 0,-4-1 0,1-6 0,3-7-381,3-5 0,4-12 0,3-4 1,3-9-178,-4-6 0,9-8 0,-1-12 0,2-5-880,1-2 1680,0-2 0,16-18 0,3-2 0</inkml:trace>
  <inkml:trace contextRef="#ctx0" brushRef="#br0" timeOffset="349">965 1119 8279,'-3'-22'0,"-2"0"411,-2 0 0,-7 7 0,4 3 0,-2 2-10,-5 5 1,2 13 0,-5 6 0,-6 8-246,-6 8 1,3 13 0,-8 16 0,1 7-148,2 7 1,-5-3 0,9 8 0,6 0-160,7 0 0,7-9 0,10-4 0,5-14 55,10-12 0,9-17 1,22-14-1,3-8 307,2-8 0,10-14 0,-2-14 0,2-6 99,-3-1 1,-4-4-1,-11-1 1,-1-4-47,-6 4 0,-6-6 1,-16 3-1,-6 2-408,-6 3 0,-4 2 0,-6 0 0,-9 3-128,-10 4 1,-7 6 0,-10 6 0,1-2-246,-1-2 0,2 10 0,6 9 0,7 3-1864,4-1 2380,-7 1 0,8 17 0,-8 2 0</inkml:trace>
  <inkml:trace contextRef="#ctx0" brushRef="#br0" timeOffset="497">1250 1645 8311,'-12'0'-227,"2"0"1,10 0-1,0 0 1</inkml:trace>
  <inkml:trace contextRef="#ctx0" brushRef="#br0" timeOffset="1297">1359 1667 6446,'-2'12'4182,"-5"-5"-3009,4-4-206,-6-3-497,9 0 391,0 0-844,-10 0 0,7 2-21,-4 6 1,-3 4 0,1 7 0,-1-2-13,0-2 1,3-1 0,7 8-5,0 0 1,0 0 271,0 0 1,2-7 95,6-1 1,4-9 0,7 0 51,-4-10 0,2 0 0,-10-9-344,-2-3 1,-3-3 0,-2-2-344,0 0 0,0 8 1,-2 2-1,-3-1-636,-2 1 0,0 5 0,7-8-2786,0-2 3709,0 8 0,-10-11 0,-2 8 0</inkml:trace>
  <inkml:trace contextRef="#ctx0" brushRef="#br0" timeOffset="1766">1886 1075 7415,'-10'12'1810,"8"-2"-1048,-8-10 0,12 0-260,6 0 0,11-8 0,13 1 0,-1 0-337,1-3 1,7 8-1,-2-6 1,6 3 51,9-2 1,-6 2 0,5-7 0,-5 2-706,-2 5 0,0-4 0,-3-1 1,-4 0-1495,-8 0 1982,-4-7 0,-13 5 0,-2-10 0</inkml:trace>
  <inkml:trace contextRef="#ctx0" brushRef="#br0" timeOffset="2032">2149 965 8179,'-29'34'-377,"-1"-4"0,1-6 433,-3-2 1,1 0 0,-8 0 0,5-3 502,2-4 0,5 4 1,10-4-1,3 4-247,-3 3 1,7-7-219,2 0 1,16-11 0,9 4-137,10-6 1,-1-2 0,9 0-1,-1 0-32,0 0 1,-5 0-1,5 3 1,0 1 28,0 4 1,-4 9 0,4-5 0,-3 3 97,-4-1 1,-10 3 0,-5 10 0,-2 2 156,-5-2 0,-12 7 0,-10 3 1,-10 2 89,-10-3 0,-14 6 0,-7-6 1,-6 6-370,-1 2 1,-1-10 0,2-3 0,3-1-1120,3-1 1,12-10 1187,2-11 0,10 4 0,12 0 0</inkml:trace>
  <inkml:trace contextRef="#ctx0" brushRef="#br0" timeOffset="2332">2631 22 8077,'22'-9'-906,"0"6"0,0-4 1522,0 4 0,-7 3 0,-1 5 0,3 10 38,3 14 0,-6 22 0,-1 17 0,-1 20-459,-6-36 1,0 3-1,-3 10 1,-1 2-1,2 9 1,-1 1-1,-1 6 1,-1 0-94,-1 3 0,0 1 1,-5 1-1,-3 0 1,-1-1-1,-4 1 1,-3 1-1,-4 0-157,-4 3 0,-1-1 0,2-12 0,-3-3 1,-2-1-1,-2-3 0,1-10 0,-1-3 59,3-5 1,-2-3-1,-2-1 1,-1-2 0,4-4-1,0-1 1,0-1-1,0-1-639,-23 32 0,7-9 0,7-23 0,8-4 635,5-8 0,-3 0 0,5-7 0,5-5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2:18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0 527 8080,'3'-19'598,"2"2"-244,2 2 0,3 8 0,-3-6-117,8 4 0,-3 1 1,2 8-1,6 0-138,7 0 1,0 0 0,9 0 0,3 0-88,2 0 1,6 0-1,1 0 1,4 0-142,-4 0 0,-4 3 0,-7 2 1,-8 2-319,-5-2 0,-2 5 0,0-1-370,0 4 0,-2 1 817,-6 8 0,-4 0 0,-10 0 0</inkml:trace>
  <inkml:trace contextRef="#ctx0" brushRef="#br0" timeOffset="266">176 67 8121,'9'14'-30,"6"1"1,5-10 0,2 2 176,-1-5 1,9-2 0,1 0 0,3 0 48,5 0 0,3 0 0,2 0 0,0 0-3,-1 0 1,1-2 0,0-3 0,-2-2 48,-6 2 0,-4 0 1,-10 0-275,0-2 0,-10-3-415,-5 3 1,-14 4 0,-8-6 446,-4-1 0,-13-2 0,-2-10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2:27.7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89 536 8140,'0'-27'-752,"0"5"538,0 3 1,-3-1 925,-4-2 1,4 20 0,-4 12 0,5 17-380,2 16 1,0 6 0,0 15 0,0 4-100,0 0 1,0 10 0,0 0 0,0 2-35,0 1 1,0-13 0,0-2-1,0-10 105,0-3 1,0-16 0,0-1-66,0-9 1,0-17-196,0-10 1,-8-10 0,1-14 0,2-5-100,3-8 0,2-4 1,-3-3-1,-2-3-6,-2-4 0,-3 3 0,5-11 1,-2-2-43,2-2 1,3 4 0,2 3 0,0 3 93,0 4 1,0 5 0,0 8 445,0 6 1,0 21-228,0 16 1,0 8-1,0 21 1,0 3-178,0 3 0,0 4 0,2 0 1,3 0-165,2-4 0,1-3 0,-8 2 0,2-4-583,5-8 1,-4-5 0,4-2-1104,-4 0 1816,-3-10 0,0 8 0,0-8 0</inkml:trace>
  <inkml:trace contextRef="#ctx0" brushRef="#br0" timeOffset="316">308 163 8392,'2'-41'237,"3"4"0,2 8-432,-2 5 0,7 4 0,3 8 0,5 12 1048,1 12 1,1 18 0,0 9 0,0 9-236,0 11 0,0 14 1,0 7-1,-2 5-293,-6 3 0,3 2 1,-9 5-1,-6-44 1,0 1-223,1 1 1,-3 1 0,-4 2 0,-2 0 0,-2 1 0,-1 0-1,-2 2 1,-2-1-70,-1 0 0,-2-1 0,-2-5 0,-3-2 0,-15 43 0,-6-8-430,-1-5 1,6-14 0,3-5-1,5-17 396,9-10 0,-11-5 0,6-7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2:29.4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0 856 8264,'15'0'239,"-3"-3"-94,-2-4 0,0 2 0,-3-9 151,8-3 1,4-5-1,6-5 1,1-2-56,4 2 0,1 2 0,-2 4 0,6-1-116,-1 0 0,-3 2 0,-6 3 0,1 5-143,4 2 0,-1 3 0,-10 9-10,-4 6 1,-5 4 0,-10 12 0,0 5-149,0 8 0,-10 14 1,-7 8-1,-7 4-135,-6 3 0,-9 2 0,3 3 0,-6 2 19,-1-3 1,1-1 0,3-6 0,5-7 688,2-12 0,3-13-55,7-16 0,13-8 1,9-14-1,12-10 59,7-10 0,13 0 0,4-7 0,3 0-269,-2 0 1,4 7 0,-4-2-1,4 5-664,3 2 1,-2 0 0,-6 2 0,-7 6 531,-4 6 0,6 6 0,4 2 0</inkml:trace>
  <inkml:trace contextRef="#ctx0" brushRef="#br0" timeOffset="245">614 45 8194,'37'-20'85,"-3"5"0,0 8 260,0 5 1,-5 4-1,6 8 1,-4 14 205,-4 18 1,-3 11 0,-4 16 0,-3 4-250,-2 7 1,-11 15 0,0-44 0,0 0 0,-3 4 0,-2 0-73,-2 3 0,-2 1 1,-3-2-1,-3 0 1,-4 5-1,-2 1 1,1 0-1,-2 0-148,0 2 1,-3 0 0,-2-4 0,-3-1 0,1-2 0,-1-1 0,2-4 0,0-1-541,0-4 0,1-1 0,1-2 0,0 0 0,-19 40 0,2-7-1622,3-12 2080,9-10 0,0-20 0,10 1 0,0 2 0,2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8:01:20.9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8392,'0'22'-118,"0"0"1,0 9 0,0 8 0,0 9 736,0 10 1,7 8 0,3 9 0,2 9-333,5 8 0,-8-40 0,1 0 0,1-1 0,0 0 1,-1 2-1,-1 0-257,-1 2 1,-1-1-1,3 3 1,-1 0-1,-2-1 1,-2-1-1,2-2 1,-2-2-773,3 49 0,1-18 1,-1-14-2012,-4-8 2753,-1-31 0,-13-10 0,-2-31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6:34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496 458 8374,'-22'-22'0,"3"0"323,5 0 1,-6 1 0,6-1 0,-6 3 258,-1 4 1,6-2 0,1 10 0,-3 2-79,-3 3 0,-2 11 1,1 8-1,1 7-247,6 5 1,-6 17-1,6 0 1,-5 8-107,-3 6 1,10 1-1,4-1 1,6-2-61,2 3 1,0-8-1,2-2 1,6-8-152,6-6 1,15-16-1,8-13 1,4-6 336,2-2 0,-2-5 1,-2-9-1,-3-15 145,3-10 1,-7 0-1,-3-2 1,-8-5 18,-6 0 0,2 0 1,-10 3-1,-2-3-231,-3-5 0,-14 5 0,-7-5 0,-10 5-129,-5 2 1,-5 3 0,-9 5 0,-3 7-199,3 5 1,2 12 0,2 4-1,1 8-517,-1 8 0,10 4 1,5 12-1,7 3-821,8 2 0,-3 9 0,10-1 0,4 4 1455,8 2 0,7 1 0,10-1 0</inkml:trace>
  <inkml:trace contextRef="#ctx0" brushRef="#br0" timeOffset="198">801 959 17589,'12'0'-187,"-2"-10"1,-10-2 0</inkml:trace>
  <inkml:trace contextRef="#ctx0" brushRef="#br0" timeOffset="600">1084 458 8069,'0'-29'0,"-2"0"591,-5 2 1,4 3-1,-4 2 1,4 0 190,3 1 1,3-1-1,4 0 1,8 0-208,4 0 1,3 1-1,2 1 1,3 3-307,2 3 1,7 9 0,-5-2 0,1 4-231,-1 3 0,-2 3 0,-7 4 0,0 10-274,0 10 0,-10 6 0,-5 11 1,-5 2-220,-2 5 0,-2-3 0,-5 10 0,-8 0-20,-4-2 0,-3 5 1,0-13-1,0-2 308,1 0 0,-1-17 0,0 7 0,3-9 1021,4-5-322,-4-10 0,17-5 1,-3-12-1,10-5-235,9-2 1,13 0 0,2-5-1,0 5-411,2 2 0,1-6 0,6 3 0,-1 1-333,1 5 0,1-3 0,0 3 446,-3 2 0,0-7 0,8 0 0</inkml:trace>
  <inkml:trace contextRef="#ctx0" brushRef="#br0" timeOffset="1100">1912 262 8076,'9'-22'-16,"-4"0"0,7 0 0,0 1 563,0-1 0,3 0 0,7 3 1,0 2-3,-1 2 0,1 1 0,0-6 0,0 4-324,-1 1 0,1 10 1,0-2-285,0 5 1,-10 11 0,-5 8 0,-4 10-188,-3 9 1,0 8 0,-5 6 0,-7 8-103,-10 5 1,-5 12 0,3 3 0,-3 2-39,-2 0 1,0-18 0,10 1 0,4-7 376,8-8 0,-2-4 0,1-8 0,6-9 267,7-10 1,7-10 0,10-14 0,2-13 323,5-13 0,-5-6 1,5-17-1,-5 1-144,-2-1 0,-3 0 0,-4-4 1,-8 6-276,-4 9 1,-8-4 0,-7 13 0,-10 0-188,-2 7 1,-10-1-1,-3 18 1,-4 0-175,-2 5 0,-1 5 0,3 4 0,5 5-430,7 8 1,0 7-1,5 4 1,4 3-1700,1-2 2331,9-3 0,-9 7 0,7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6:37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1 370 8064,'0'-41'-484,"0"5"452,0-5 1,0 17 1024,0-5 1,0 12-447,0 2 1,0 13 0,0 2 0,0 12-74,0 7 1,0 13-1,0 4 1,0 5 11,0 3 1,0 9-1,0 7 1,0 8-211,0 5 0,0-1 0,0-6 0,0-1-344,0 0 0,0 1 0,0-3 0,0-8-905,0-11 0,0-3 0,0-12-2913,0-2 3886,0-13 0,0-14 0,0-12 0</inkml:trace>
  <inkml:trace contextRef="#ctx0" brushRef="#br0" timeOffset="401">305 370 8090,'20'-21'359,"-6"-1"0,6-7 0,-6 0 1,6 2 157,1 3 0,1 5 0,2 2 0,3 5-55,2 2 1,0 3-1,-7 7 1,-1 0-107,1 0 0,0 0 1,-3 2-1,-4 8-163,-8 12 0,3-1 1,-3 11-1,-2-1-211,-3 6 0,-11 4 1,-6 2-1,-4 1-185,-3-1 1,0 8-1,0 0 1,1-3-134,-1-2 0,0-5 0,0-2 0,1-5 112,-1-2 0,10-11 0,2-9 547,0-2 1,10-5-1,0-12 124,12-8 0,15-4 0,2-3 0,0 3-203,3 4 0,-1-2 1,8 8-1,-3-1-335,3 0 0,-8 3 1,-2 7-1,-5 0-1461,-2 0 0,0 0 1552,0 0 0,0 10 0,-1 2 0</inkml:trace>
  <inkml:trace contextRef="#ctx0" brushRef="#br0" timeOffset="734">1068 175 8164,'0'-22'1913,"9"0"-1228,6 0 0,-3 10 0,2 5 0,3 2-145,3-2 1,1 4 0,4-6 0,1 1-336,3 1 0,8-3 0,-6 6 0,3-4-271,5 3 0,-8 1 1,-2-1-1,-5-2-1418,-2 2 1,0 2-3605,0 3 5088,-10 0 0,-3 0 0,-9 0 0</inkml:trace>
  <inkml:trace contextRef="#ctx0" brushRef="#br0" timeOffset="1068">1329 44 8164,'-10'22'-14,"5"-8"0,-7 1 1,0 2 231,0 2 1,-2 0 0,-6-2 0,3-2 431,3 2 0,-1 2 1,-7 5-1,3 3-115,5 2 1,-6 0-1,8-7 1,-2-1-41,-1 1 0,10 0 0,-2 0-287,5 0 0,2-8-277,0 1 1,2-11-1,5 1 1,8-7-241,4-5 0,3-8 1,0 8-1,2 2 69,5 3 1,-5 2-1,5 0 1,-2 0 72,2 0 0,-5 0 1,5 2-1,-5 5 258,-2 8 1,-3-1 0,-2 6 0,-5 4 168,-2 0 0,-3 3 1,-9-1-1,-5 3-43,-8-2 1,-14-3-1,-7-2 1,-5 0-323,-3-1 0,-2-1 0,-2-3 0,-3-5-441,3-2 1,-3-3 0,5-7 0,7 0 545,5 0 0,-5 9 0,6 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7:05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794 1155 8199,'-22'-15'0,"0"3"672,0 3 1,1 1 0,-1 8-218,0 0 0,0 17 1,3 8-1,2 6-106,2 8 0,3 2 0,-2 2 0,4 3-135,0 5 0,8-5 1,-5 5-1,7-7-3,7-8 1,-2-5 0,9-11 0,3-6 157,3-7 1,1-7 0,1-7-1,0-10-76,0-9 0,-8-1 0,-2-9 0,-2-3-194,-5-2 1,-3-3 0,-2 1 0,0 2-217,0 4 0,-7-1 0,-3 6 1,-2 1-1213,-5-1 1,-4 3-1,-6 10-2599,-2 4 3928,0 6 0,7-1 0,0-2 0</inkml:trace>
  <inkml:trace contextRef="#ctx0" brushRef="#br0" timeOffset="150">881 1547 8376,'0'-12'2366,"2"-5"0,5 10-2366,8 2 0,4-7 0,3 0 0</inkml:trace>
  <inkml:trace contextRef="#ctx0" brushRef="#br0" timeOffset="619">1295 1111 8264,'-10'-14'888,"-5"-1"-128,6 11 0,6-4 0,13 13 0,2 2-400,5-2 1,10-2 0,4-3 0,0 0-531,1 0 1,4 0-1,-4-3 1,-1-2-350,1-2 0,-3-7 1,-8 6-1,-1 1-756,-6-3 1,-4 6 749,-10-11 1,-10 10 0,-7-2 0,-7 5 584,-5 2 1,-10 7-1,6 2 1,-4 4 246,1 3 1,7-3-1,-3 1 1,6 1 182,6-3 0,6 7 0,-1-4-158,8 4 0,5 3 0,7 0 0,7-3-29,9-5 1,16 6 0,-1-6 0,3 8 189,-3 7 1,5-5 0,-7 8 0,0-3 78,-5 0 1,-7 2 0,-5-2 0,-5 5-200,-3 0 1,-11 0-1,-12-7 1,-8 2-589,-7-3 0,2-9 1,-9-5-1,-3-2-355,-2-5 1,5-5 0,-1-8 0,1-6 569,2-5 0,-7-13 0,7-2 0</inkml:trace>
  <inkml:trace contextRef="#ctx0" brushRef="#br0" timeOffset="968">445 654 8152,'-43'-7'-315,"-1"0"0,3-1 1,2 8-1,5 5 365,3 10 0,-5 2 1,7 19-1,2 5 553,3 7 1,2 8 0,3 9 0,4 3-257,8 5 0,4 4 0,3 10 0,5 0-163,10 0 1,9 1 0,20-4 0,2-1-147,4-4 0,-22-36 1,0-1-1,4 2 0,1-1 1,33 32-476,-1-12 0,-2-10 0,0-9 0,0-3 437,4-5 0,4-4 0,-6-10 0</inkml:trace>
  <inkml:trace contextRef="#ctx0" brushRef="#br0" timeOffset="1217">2100 589 8209,'22'0'-269,"0"0"0,0 2 242,-1 5 1,1 8 0,0 14-1,0 7 936,-1 5 1,-8 15-1,-6 7 1,-5 10-254,-2 4 1,0 3 0,0 7 0,-2 0-379,-5 0 0,-8 5 1,-12-2-1,-2-6-459,3 1 0,-6-12 1,3-6-1,3-11-1442,1-10 1,4-7 1622,-1-18 0,0-8 0,0-4 0</inkml:trace>
  <inkml:trace contextRef="#ctx0" brushRef="#br0" timeOffset="1585">2209 306 7733,'7'-32'-302,"1"-4"0,1 2 0,-1 0 0,4 3 1070,0 4 0,7 3 1,-4 5-1,4 2-82,3 2 0,0 8 0,-1-5 1,1 2-106,0 5 0,0 3 0,-1 4-386,1 5 0,-2 6 0,-6 11 1,-7 2-124,-4 3 0,-3 10 0,-3-3 0,-4 8-188,-7 7 1,-8-5 0,-5 7 0,-2-2-140,3 0 0,-6-1 1,5-8-1,6-4 355,4-1 0,5-18 437,-3 3 1,8-15 0,14-2 0,10-8-239,10-4 0,-1-10 1,11 3-1,-1-3-534,-2 2 1,7-2-1,-5 10 1,3 2-947,-3 3 1,-4 4 0,-13 5 0,-4 8 1180,-8 4 0,5 13 0,0 2 0</inkml:trace>
  <inkml:trace contextRef="#ctx0" brushRef="#br0" timeOffset="1919">140 2440 8332,'-33'0'0,"3"0"-561,6 0 1,2 0 1220,1 0 0,11 0 0,10 0 0,17 0 93,17 0 1,12 0 0,24-3-1,12-4-524,-32 0 1,2 0-1,6-2 1,2 1 0,8-2-1,2 0 1,4 1-1,0-1-107,4-2 0,1 0 1,7-3-1,2 1 1,6 0-1,1 1 1,0-1-1,-1-1-65,-2 1 0,-3 1 0,-7 2 0,-4 1 0,-11 2 0,-3 1 0,-6 3 0,-3 1 59,42 0 0,-10 3 0,-29 0 0,-16 0-2189,-13 0 0,-10 13-877,-5 8 2950,-4 1 0,0 10 0,2-11 0</inkml:trace>
  <inkml:trace contextRef="#ctx0" brushRef="#br0" timeOffset="2237">1055 2875 8224,'0'-29'-295,"0"0"1,0 0-1,2 7 1,6 1 663,6-1 1,6 7 0,1 1 0,1-1 494,0 3 1,7-5 0,0 10 0,0 2-309,2 3 0,-6 2 0,4 2 0,-8 5-432,-6 8 0,-5 7 0,-10 7 0,0 7-146,0 5 0,-10 10 0,-5 0 0,-6 0-164,-8 2 1,4-7 0,-6 7 0,2-2-231,0 0 0,2-10 1,10-12 394,3-5 0,9-9 145,-2-15 1,21-8-1,10-26 1,8 1-229,7-1 0,2 5 1,5-5-1,2 2-844,3 6 0,7 1 948,-7 4 0,9-1 0,-4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7:00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1656 8107,'0'-22'183,"0"0"1,0 7 0,-3 1 536,-4-3 1,-5 7 0,-10 3-381,1 5 0,-1 14 0,0 10 0,0 11-82,0 9 1,1 8-1,-1 4 1,0 4-58,0 9 1,3-11 0,4 5-1,8-11 35,5-6 0,2 2 1,2-19 187,5-8 0,13-9 1,11-18-1,3-9-3,5-9 1,-5-11 0,0-11 0,-3-5-114,-4-3 1,-3 8 0,-5-5 0,-4 2 16,-8 0 0,-5 0 0,-2 10 0,0 0-758,0-3 1,-9 15 0,-3-7 0,-3 9-2446,1 6 0,9 6 2878,-2 1 0,-6 28 0,1 1 0</inkml:trace>
  <inkml:trace contextRef="#ctx0" brushRef="#br0" timeOffset="133">393 1895 8181,'9'15'623,"6"-1"0,2-7 0,0 5 143,-3-2 1,1-3-819,7-7 0,-8 0 0,-2-2 52,-2-5 0,7-5 0,-5-10 0</inkml:trace>
  <inkml:trace contextRef="#ctx0" brushRef="#br0" timeOffset="383">698 1568 8331,'0'-21'1546,"4"9"-1143,11 4 0,-1 6 1,18 2-1,-3 0-342,0 0 0,10-3 1,-3-1-1,5-6-135,3-2 0,-1 5 1,-2-5-1,-4 2-1214,-8 5 1,-7-7 1287,-8-3 0,-4-4 0,-10-3 0</inkml:trace>
  <inkml:trace contextRef="#ctx0" brushRef="#br0" timeOffset="584">981 1438 8025,'-24'14'-58,"-3"1"0,-2 2 129,2 2 0,-4 3 0,2 0 0,2-1 170,3 1 0,5 0 0,4 0 0,8 0-50,4-1 0,3 1 0,3-3 0,4-2-115,8-2 0,11-1 0,6 8 0,-1-2 294,1-6 1,4 3 0,-5-7 0,1-1 33,-1 1 1,-2 7 0,-9-2 0,-3 1 86,-3-1 1,-9 4 0,2-4 0,-7 4-292,-7 3 0,-12 0 0,-13-3 1,-2-2-686,-4-2 1,-4-1-1,-1 5 1,2-4-735,4-8 1,-1-4-1,9-3 1219,2 0 0,3-10 0,2-2 0</inkml:trace>
  <inkml:trace contextRef="#ctx0" brushRef="#br0" timeOffset="817">1743 1372 8031,'0'-9'670,"0"9"0,0 9 0,-3 16 0,-4 4-478,-7 7 0,-6 5 0,-1 5 0,-1 2-454,0 3 1,-7 10 0,-2-3-1,-1 2 262,1-2 0,-8 5 0,5-7 0</inkml:trace>
  <inkml:trace contextRef="#ctx0" brushRef="#br0" timeOffset="1000">1351 1438 8025,'0'-12'1189,"10"12"1,2 17 0,2 9-508,1 11 1,6 11-1,13 5 1,5 0-461,7 1 1,5 6 0,-3-4 0,3 2-738,-3 0 0,-2-17 0,-4 0 515,-6-7 0,5 5 0,-7-5 0</inkml:trace>
  <inkml:trace contextRef="#ctx0" brushRef="#br0" timeOffset="1783">2026 763 8121,'-2'-20'25,"-3"3"1,-3 3 91,4-3 1,4-2 0,7-3 0,7 0 41,6 0 1,4 1 0,5-4 0,7-1-32,5-3 0,3 2 0,2 10 0,2 5-36,3 2 0,0-4 1,-7 9-1,-3 7-68,-5 11 0,-5 11 0,-9 10 0,-2 12 105,-6 7 1,3 15 0,-10 11 0,-2 8 11,-3 8 1,1 4-1,-1-44 1,1 1-1,0 2 1,1 0-20,-2 4 0,1 0 0,2 1 0,2 0 0,-1 1 0,0 0 0,1-2 0,1-1 181,-1-1 1,0-1 0,-1-2 0,3-3-1,15 31 1,2-5 235,3-8 0,8-6 0,-8-8 0,-3-10-107,-1-9 0,-4-8 1,1-9-1,-3 0 91,-4 0 1,-5-8 0,-15-2-1,-7-2-60,-10-5 0,-14-3 0,-1 1 0,-6 1-564,-8 4 0,5-1 0,-7-7 1,2-2-815,0-6 1,0 6 0,10-8 0,5 3-1831,7 0 0,14-10 2745,8 2 0,14-4 0,6-3 0</inkml:trace>
  <inkml:trace contextRef="#ctx0" brushRef="#br0" timeOffset="2150">3354 2135 8012,'-7'-15'915,"0"1"0,-10 9-453,2-2 1,-2 7 0,0 7 0,5 10-167,3 9 1,-6 8-1,6 10 1,-1-1-78,0 1 0,-4-1 1,6 1-1,4 0-59,1-1 0,3-2 0,0-5 0,3-9 78,4-10 1,5-7-1,12-13 1,3-4 36,2-7 0,0-16 1,-7-8-1,-1-8-157,1-5 1,-3-7-1,-2 7 1,-4 3-449,-4 2 0,-2 2 1,-7 3-1,-2 2-884,-5 3 1,-5 12-1,-10 0 1214,0 7 0,-9 2 0,-3-7 0</inkml:trace>
  <inkml:trace contextRef="#ctx0" brushRef="#br0" timeOffset="2733">3202 175 8040,'-22'-20'0,"0"3"207,1 3 0,-1 9 0,0 0-5,0 10 0,0 17 1,-2 14-1,-2 8-18,-3 7 0,2 4 1,10 11-1,5-1 70,2 0 1,3 5 0,7-4 0,2-13 110,6-12 0,4-9 0,10-13 0,-1-5 260,1-6 0,7-11 0,3-9 0,-1-12-49,1-8 1,4-4-1,-7-10 1,-3-2-351,-1-3 0,-11 0 1,-2 5-1,-2-2-140,-5-3 1,-3 0 0,-2 8 0,-2-1-507,-5 1 1,2 1 0,-10 4 0,-2 4-2786,-2 2 3205,-3 13 0,-9 0 0,-3 7 0</inkml:trace>
  <inkml:trace contextRef="#ctx0" brushRef="#br0" timeOffset="2899">3441 523 11461,'0'-22'144,"0"8"-144,0-1 0,0 1 0,0-8 0</inkml:trace>
  <inkml:trace contextRef="#ctx0" brushRef="#br0" timeOffset="3116">3703 175 8130,'14'-3'2477,"1"-1"-2142,2-4 0,2 1 0,5 7 0,3-2-1028,2-6 1,7 6 0,-7-8-1,-2 3-621,-3 0 1,-2-3 1313,0 3 0,-1-5 0,1-10 0</inkml:trace>
  <inkml:trace contextRef="#ctx0" brushRef="#br0" timeOffset="3333">3855 88 8130,'-34'7'152,"5"0"0,5 8 0,2-6 1,1 3 330,-1 5 1,10-4 0,4 1-308,6 3 1,2-5-1,2 3 1,8 2 76,12 2 1,0 3 0,9-1-1,-2 1 293,0 0 0,7 0 0,-7 0 1,1-1 13,1 1 1,-7 0 0,3 0 0,-10-1-94,-10 1 1,3 0 0,-3 0 0,-5 0-363,-6-1 1,-11 1-1,-14 0 1,-5 0-750,0-1 1,-7-1 0,5-3 0,-5-5-2353,-3-3 0,10-1 2996,5-8 0,-5-10 0,0-2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6:57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76 545 8080,'14'-12'726,"1"5"1,-1 14-1,8 7 1,0 8-282,-1 7 1,4-2-1,4 9 1,7 3-236,5 2 1,0 0 0,-2-2 0,-3-3-229,3 3 1,2 0-1,0-3 1,-4-7-939,-8-5 0,-5-12 0,-2-5 956,-1-4 0,-9-3 0,-2 0 0</inkml:trace>
  <inkml:trace contextRef="#ctx0" brushRef="#br0" timeOffset="451">598 545 8101,'7'-22'59,"1"0"0,6 8 546,-6-1 1,-4 11-146,-11-4 1,-3 18 0,-7 12 0,3 12-112,-3 7 0,-2 2 0,-3 1 0,-2 2-262,-5 5 1,4-3-1,-4 8 1,5-3-274,2-5 1,1-2 0,-1-5 0,3-4-1248,4-8 0,-2-5 1433,10-2 0,-10-10 0,5-2 0</inkml:trace>
  <inkml:trace contextRef="#ctx0" brushRef="#br0" timeOffset="817">685 327 8045,'8'-29'159,"-1"0"1,10 0-1,-3 5 1,8-3 535,7-2 1,-2-7 0,9 7 0,0 2-57,-2 3 0,7 10 1,-7 2-1,0 2-297,-5 5 0,-5 3 0,-2 4-396,0 5 0,-10 8 1,-5 14-1,-7 7-33,-7 5 0,-12 5 0,-13 3 0,-2 4-353,-4 3 1,-4-1 0,-1 6 0,-1-3-26,1 2 0,6-7 0,4-4 0,1-10 352,6-10 0,9-5 327,2-2 1,20-13 0,2-9 0,10-12 162,5-7 0,9-3 0,3 0 1,3 0-42,-1 1 1,0 6 0,8 3 0,-3 2-546,-5 6 1,3-6 0,-10 3 0,-3 2-1246,-1 2 1,-6 6 1453,-4 4 0,4 5 0,-7 10 0</inkml:trace>
  <inkml:trace contextRef="#ctx0" brushRef="#br0" timeOffset="1048">54 1416 8093,'-15'0'78,"3"-2"0,0-3 300,0-2 0,10-3 0,2 5 0,12-5 22,7-2 0,15 0 0,9-5 0,13 3 52,7-3 0,5 5 0,2-3 0,7 1-197,8 2 0,-5-1 0,9 9 0,-9-4-519,-5 3 1,-2 3 0,-10 2-1,-8 2-1772,-11 6 1,-13-3 2035,-16 9 0,4 1 0,-7 6 0</inkml:trace>
  <inkml:trace contextRef="#ctx0" brushRef="#br0" timeOffset="1367">533 1634 8093,'-22'0'193,"0"0"1,1 0-1,-1 0 764,0 0 1,7 0-588,1 0 0,12-7 1,2-3-259,12-2 0,9 7 0,6-5 0,5 3-50,1 0 0,1 0 0,5 7 0,-5 0-47,-3 0 0,1 0 1,-6 0-1,1 2-17,-8 5 1,1-2 0,-13 10-1,-2 1 51,-3 4 0,-2 9 1,-2 2-1,-5 1 73,-8-1 0,-4 6 0,-3-8 0,0-3 364,0-2 1,1-2-193,-1 0-407,10-10 1,12-5 0,14-14 0,8-5-147,7 0 1,-2-8 0,9 6-1,5-5-1147,7-3 0,-2 0 1406,5 0 0,5-9 0,0-3 0</inkml:trace>
  <inkml:trace contextRef="#ctx0" brushRef="#br0" timeOffset="1581">1426 1264 7985,'12'-10'419,"5"5"0,-8-9 125,4-3 0,1 5 0,8-1-127,0 4 0,2 2 1,2 7-1,3 0-279,-2 0 1,-3 0 0,-2 0 0,0 0-1277,0 0 1,-1 0-1040,1 0 2177,-10 0 0,-2-10 0,-10-2 0</inkml:trace>
  <inkml:trace contextRef="#ctx0" brushRef="#br0" timeOffset="1731">1622 872 7985,'0'21'212,"0"1"1,0 0-1,0 0 244,0 0 0,0 2 0,-3 5 0,-2 7-106,-2 5 1,0-2-1,5 2 1,-3 5-456,-3 0 0,1 0 1,7-5-1,0-2 105,0-3 0,-10 0 0,-2 8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6:47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1068 480 8042,'0'-32'50,"0"-1"0,-3-1 218,-4 5 0,2 4 1,-9 6-1,-3 5 137,-3 6 1,-11 6-1,-3 4 1,-2 8-16,0 12 1,-1 9-1,-6 15 1,-3 5-126,-5 7 0,12 12 0,-4 8 0,4 4-156,5 7 1,14-37 0,1 0 0,4 1 0,1 1 0,1 4-1,0 0-75,0 2 0,1 1 0,5 0 0,2 1 1,1 5-1,1 0 0,1 1 0,2 1-56,0 4 1,0 0 0,-3-8 0,-2-2 0,2-5 0,-1-2 0,-3 36 3,-3-17 0,-2-20 1,-10-11-1,1-13 302,-1-7 1,0-2 0,-2-2 0,-3-6-170,-2-7 0,0-4 0,5-6 0,-3-4-258,-2-7 1,0-6 0,10-2 0,4-2-523,8-5 0,5 5 0,2-5 0,0 2-892,0-2 1,9 5 1556,6-5 0,14-5 0,5 0 0</inkml:trace>
  <inkml:trace contextRef="#ctx0" brushRef="#br0" timeOffset="697">763 1961 9815,'-19'21'692,"2"4"1,5 1-487,2 3 0,-7 12 1,5 3-1,-3 9-46,1 3 0,9 4 0,-2-9 0,4-2-68,3-3 1,3-5 0,4-7 0,7-13 43,6-11 0,4-8 0,3-6 0,4-11 231,3-14 1,-7-5 0,2-7 0,-5-5-244,-2 0 0,-10 0 0,-5 3 0,-5 1-427,-2 6 0,0-3 1,-2 10-1,-5 3-477,-8 2 1,-4 11 0,-5 6-1,-3 5-433,-2 2 0,0 0 1213,7 0 0,0 0 0,1 0 0</inkml:trace>
  <inkml:trace contextRef="#ctx0" brushRef="#br0" timeOffset="1166">1438 110 8168,'-15'0'1,"1"2"1,-3 3 166,-2 2 1,-3 10 0,0-2 0,0 6 104,1 8 0,-1 8 0,0 14 1,0 7-46,0 5 1,8 2-1,2 0 1,2-2 18,5-5 0,5-12 0,8-14 0,6-6 211,5-6 0,3-13 1,0 0-1,0-9 199,0-13 0,-1-2 0,1-17 0,0 0-257,0 1 0,-8-4 0,-2-6 0,-2-1-218,-5 1 0,-3-1 0,-2 1 0,0-1-171,0 0 1,0 8 0,0 0 0,-2 0-369,-5 2 0,2 2 0,-10 10 0,1 1-2073,2-1 1,-8 10 2429,6 5 0,-6 14 0,-1 5 0</inkml:trace>
  <inkml:trace contextRef="#ctx0" brushRef="#br0" timeOffset="1297">1590 676 9391,'-9'-12'0,"-3"2"0</inkml:trace>
  <inkml:trace contextRef="#ctx0" brushRef="#br0" timeOffset="1616">1830 153 8040,'-12'0'1221,"2"0"1,13-2 0,4-3 0,7-5-1381,6-2 0,1 7 0,4-4 0,1-1-700,3-5 1,3 3 0,-6 0 0,3 0 858,-2 0 0,-3-2 0,-2-8 0</inkml:trace>
  <inkml:trace contextRef="#ctx0" brushRef="#br0" timeOffset="1848">1961 66 8180,'-32'22'-322,"6"0"1,-8-1 0,2 1 771,6 0 1,1-7-1,4-1 1,1 3 33,6 2 1,-3-4 0,10-1-423,2 3 1,5 0 0,7-2 0,7-8-10,6-5 0,9 1 0,2 2 1,1 2-16,-1-2 0,8-3 0,-5-2 0,0 0-38,-5 0 1,-5 7 0,-2 1 0,-3-1 152,-4 3 1,2 2 0,-13 10 80,-6-1 1,-8 1 0,-14 0 0,-5 0-436,-7-1 0,2 1 0,-2 0 0,-3 0-2180,-2 0 2381,7-1 0,-7 1 0,7 0 0</inkml:trace>
  <inkml:trace contextRef="#ctx0" brushRef="#br0" timeOffset="2300">3049 850 8048,'-9'17'0,"-8"2"135,-10 6 1,10 8 0,-5-1 0,1 2 167,-6 4 1,3 11-1,-5 4 1,5 0-553,2 1 0,0-1 1,0-5-1,1 3-263,-1-3 1,10-11 511,4-8 0,-4-5 0,0-2 0</inkml:trace>
  <inkml:trace contextRef="#ctx0" brushRef="#br0" timeOffset="2531">2636 959 8048,'14'-22'64,"1"0"0,-8 8 0,7 2 369,3 2 1,3 3 0,2 7 0,-1 0 9,1 0 1,-7 17 0,-1 5 0,3 4-8,2 6 1,6 2 0,-1 9 0,0-2-208,-5-5 1,-2 3 0,5-7 0,0 2-564,0 4 0,-1-6 1,-1-3-1,-3-3-513,-3 3 1,1-12 0,4 5 0,-2-5 846,-2-5 0,-1 7 0,8-6 0</inkml:trace>
  <inkml:trace contextRef="#ctx0" brushRef="#br0" timeOffset="2731">3333 1177 8523,'14'0'997,"1"0"0,1 0-871,4 0 1,2 0-1,2 0 1,2 0-1095,3 0 1,8-8 967,-8 1 0,10-10 0,-6 5 0</inkml:trace>
  <inkml:trace contextRef="#ctx0" brushRef="#br0" timeOffset="2914">3528 807 8048,'-7'14'190,"0"1"1,2 1 209,3 4 0,2 11 0,0 6 1,0 6-105,0 8 0,0-3 0,0 10 0,0 3-262,0 2 1,0 2 0,0 0 0,0-2-1788,0-5 1753,0-4 0,9-11 0,3 1 0</inkml:trace>
  <inkml:trace contextRef="#ctx0" brushRef="#br0" timeOffset="3233">4138 785 8037,'-22'0'0,"1"2"0,-1 5 401,0 8 0,8 7 0,-1 7 0,-2 9 49,-2 11 1,-3-1 0,0 10 0,3 3-100,4 2 0,6-8 1,9-6-1,2-11 36,5-8 1,5-16 0,10-7 0,2-7 92,5-7 1,-4-7 0,4-16-1,-3-3 17,3-1 0,-7-15 1,2 6-1,-7-3-297,0 0 1,-7 2 0,-3-2-1,-4 0-369,-3 3 0,-3-6 1,-4 13-1,-8-3-723,-4 3 1,4 5-1,1 11 1,-3 3-676,-2 3 0,4 9 1567,1-2 0,-1 24 0,-7 7 0</inkml:trace>
  <inkml:trace contextRef="#ctx0" brushRef="#br0" timeOffset="3381">4443 1286 8095,'-14'0'3798,"-1"0"-3798,10-10 0,-14-2 0,7-10 0</inkml:trace>
  <inkml:trace contextRef="#ctx0" brushRef="#br0" timeOffset="3783">4792 872 8019,'-13'-15'745,"6"1"0,17 2 1,9-5-1,10 5-664,5 2 0,2-5 0,8 6 0,0-3-723,-1-5 1,-7 5 0,-2 0-1,-2-1 642,-6 1 0,-1-2 0,-4-8 0</inkml:trace>
  <inkml:trace contextRef="#ctx0" brushRef="#br0" timeOffset="4014">4900 763 7853,'-33'7'0,"4"3"83,4 2 1,6 3-1,2 4 1,2-2 523,-1-3 1,-1 1-1,2 7-273,8-1 0,7 1 1,7-2-155,8-6 0,11 3 0,6-7 1,-1-1 0,1 1 1,4 5 0,-5-8 0,1 0 39,-1 3 1,6-5-1,-8 9-115,-3 3 0,-11 2 0,-8 3 0,-7 0-133,-7 0 1,-15-1 0,-14 1-1,-5 0-617,-3 0 0,-2 0 0,-2-3 0,-3-2 644,2-3 0,-6-9 0,-1 5 0</inkml:trace>
  <inkml:trace contextRef="#ctx0" brushRef="#br0" timeOffset="4400">2679 611 8153,'-36'0'-79,"2"2"0,3 3-210,4 2 1,-4 10-1,1-3 1,4 6 754,2 2 1,2 9-1,-2 8 1,-3 9-23,-2 10 0,0 8 1,7 6-1,0 10-172,1 10 0,9 8 0,7-46 0,2 0 0,2 1 0,2-1-234,1 1 0,4-1 0,3 1 1,6-1-1,5 0 0,3-1 0,4-3 1,2-1-448,1-4 0,3-3 0,3-3 0,3-3 1,43 20-1,8-13-472,4-11 1,-40-24 0,1-2 661,-4 0 1,0-5-1,4-7 1,1-5-1,-7-1 1,1 0-1</inkml:trace>
  <inkml:trace contextRef="#ctx0" brushRef="#br0" timeOffset="4648">5162 131 8026,'19'3'339,"-4"4"0,4-2 0,-2 12 0,7 7 148,5 10 1,-7 10 0,-8 9-1,1 12-78,-3 13 0,5 16 0,-10 5 0,-5-48 0,-1 0-211,-3 0 0,-1-1 0,-3 0 1,-3 0-1,-4 3 0,-3 0 1,-1-1-1,-2 0-258,-1 0 0,-1 0 0,0-4 1,-2-2-1,-20 32 0,-1-3-557,1-5 0,9-12 1,5-9 616,5-11 0,-8-6 0,-2-11 0</inkml:trace>
  <inkml:trace contextRef="#ctx0" brushRef="#br0" timeOffset="5331">6120 763 8016,'-34'-15'234,"5"1"1,-2 9-1,-1-2 1,-2 4 460,-5 3 0,8 0 0,0 3 0,2 4-366,0 8 0,-1 6 0,9 8 0,-1 5-278,0 0 0,3 7 1,4-4-1,6 1-66,-1-1 1,7 1 0,-1-11 0,6-5-296,5-5 1,10-13 0,0 4 0,7-8 109,5-8 0,3-11 0,-5-12 0,4-3 13,3-5 1,-8-2-1,3-3 1,-4 1 118,-4-1 1,1 1 0,0-3-1,0-3 32,0-1 1,-8-4-1,-2 6 1,-2-5-13,-5-3 1,-3 0-1,-2-2 1,0 10 66,0 9 1,0 8 0,-2 11 135,-6 6 0,4 7 1,-9 16-1,1 16 112,0 16 0,5 5 0,-5 12 1,0 2 104,0 3 0,4 10 1,-4-1-1,3-2-183,4-2 0,-5-5 0,3-2 0,2-3-647,3 2 1,2-9-1,0-5 1,0-10-1208,0-4 0,9-13 1665,6-12 0,4-4 0,3-3 0</inkml:trace>
  <inkml:trace contextRef="#ctx0" brushRef="#br0" timeOffset="5464">6490 371 7810,'-7'22'219,"-3"-3"0,-2 0 269,-5 3 1,5-2 0,-2 16 0,-3 5-442,-3 7 0,-9 1 1,0 6-1,3 1-959,1 0 0,1-1 912,-5 3 0,5 5 0,-8-7 0</inkml:trace>
  <inkml:trace contextRef="#ctx0" brushRef="#br0" timeOffset="5681">6120 480 8016,'22'0'-1231,"-1"0"1838,1 0 1,-7 0-1,-3 5 1,-2 7-104,-6 10 0,6 14 1,-3 0-1,1 5-121,1 3 0,-4 7 0,10-1 0,2 1-464,2 3 0,3-6 1,-1 5-1,1-4-392,0-8 0,0-12 1,0 0-1,-1-5 473,1-2 0,10-1 0,1 1 0</inkml:trace>
  <inkml:trace contextRef="#ctx0" brushRef="#br0" timeOffset="5898">6860 1003 10779,'22'-13'69,"2"4"0,3 9 0,2 0-69,-2 0 0,6-10 0,1-2 0</inkml:trace>
  <inkml:trace contextRef="#ctx0" brushRef="#br0" timeOffset="6014">7143 763 7988,'-58'0'331,"3"0"1,1 0 446,6 0 1,-5 0-1,2 2 1,3 3-325,2 2 0,4 1-454,6-8 0,5 0 0,9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7:10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11204,'7'14'840,"0"1"1,8-8-1,-6 5 1,3-2-602,5-5 1,10 4 0,2 1 0,0 0-415,2-1 0,-4 1 0,7-5 0,-3 2-738,-4-2 0,-3 5 1,-2-3-1,0-2-2229,0-3 3142,-10-2 0,7 0 0,-7 0 0</inkml:trace>
  <inkml:trace contextRef="#ctx0" brushRef="#br0" timeOffset="183">131 44 9383,'10'-12'650,"4"5"0,6 4 1,4 1-1,3-3-544,2-2 1,7-1 0,-7 8 0,0 0-895,2 0 788,-6 0 0,6 0 0,-9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7:14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1610 8199,'2'-13'1108,"6"6"1,-1 5 0,12 2-1,8 0-747,4 0 1,-4 0 0,4 0 0,-2 0-767,0 0 1,3 0 0,-5 0-627,2 0 1,0 2-1,-8 3 1031,1 2 0,-10 1 0,-2-8 0</inkml:trace>
  <inkml:trace contextRef="#ctx0" brushRef="#br0" timeOffset="164">110 1283 8395,'-20'2'434,"6"6"0,2-4 0,7 13 0,-2 5-81,2 5 1,2 11 0,3-1-1,0 4-79,0 2 0,0 3 0,0 3 0,3 2-446,4-3 1,3-2-1,7-5 1,-5-2-1304,-2-3 1475,6 0 0,-3-2 0,8-2 0</inkml:trace>
  <inkml:trace contextRef="#ctx0" brushRef="#br0" timeOffset="499">1133 935 8351,'-14'-20'89,"-1"6"0,8 4 0,-8 10 1,-1 2 268,-4 6 1,-2 6 0,1 15 0,-4 10-15,-4 9 1,5 1 0,-2 9-1,6 0-59,6-3 1,9 1-1,-2-10 1,4-2 273,3-10 0,10-10 0,4-10 54,6-7 1,4-16 0,3-11-1,2-9-294,-3-4 0,-2-4 0,-4-6 1,-3-1-163,-3 1 1,-9-1 0,2 3 0,-4 2-492,-3 3 1,0 9-1,0-2 1,-3 5-1035,-4 2 0,-5 3 0,-10 4 1368,0 8 0,1 5 0,-1 2 0</inkml:trace>
  <inkml:trace contextRef="#ctx0" brushRef="#br0" timeOffset="631">1199 1348 9382,'7'-14'774,"0"-1"0,8 8 0,-6-5-897,3 2 0,-4-4 123,6 6 0,-9-9 0,5 5 0</inkml:trace>
  <inkml:trace contextRef="#ctx0" brushRef="#br0" timeOffset="918">1678 891 8200,'0'-15'1422,"0"1"1,9 9-1016,6-2 1,-3 4 0,3 3 0,1 0-243,4 0 0,2-2 0,2-3 0,2-2-474,3 2 1,0 3 0,-7 2-1,0 0-2871,0 0 3180,0 0 0,-1-10 0,1-2 0</inkml:trace>
  <inkml:trace contextRef="#ctx0" brushRef="#br0" timeOffset="1131">1743 869 8200,'-22'12'44,"-7"0"1,0-4 253,3 6 1,4-2 0,7 3 73,8 2 1,5 2 0,4 0-69,5-4 1,5 4-1,13-4 1,1 4 54,3 3 1,8 0 0,-8-1 0,0 1 169,2 0 1,-7 0-1,5 0 1,-5-1-89,-2 1 0,-10 2 1,-4 3-1,-6 2-263,-2-2 0,-10-3 1,-4-2-1,-8-1-267,-7 1 0,-7 0 1,-13 0-1,-1-1-1738,1 1 0,3-7 1827,3-1 0,-11-9 0,-1 5 0</inkml:trace>
  <inkml:trace contextRef="#ctx0" brushRef="#br0" timeOffset="1434">872 499 8143,'-44'0'120,"1"2"0,2 6 1,4 6 260,8 6 1,5 9 0,2 4-1,-2 6 139,-5 7 0,12 12 0,-2 0 0,7 5-115,7 3 1,5 9-1,7 4 1,8 6-321,4 2 0,10 3 1,3 2-1,-16-44 0,1 0-356,2 2 0,1 0 1,24 39-1,4-2 1,5-12-916,3-7 1,2-15 0,7-9 1185,1-13 0,-1-16 0,0-6 0</inkml:trace>
  <inkml:trace contextRef="#ctx0" brushRef="#br0" timeOffset="1699">2200 586 8136,'0'22'105,"0"0"1,8 9 0,1 3-1,1 5 817,0 4 1,7-2 0,-5 17 0,2 3-228,1 2 1,-8 9-1,5 3 1,-2 5-538,-5 10 1,-5-10 0,-8 4 0,-6-6-930,-6-8 1,1-10 0,5-6-1,4-8-1061,0-13 1832,8-16 0,-18 3 0,8-8 0</inkml:trace>
  <inkml:trace contextRef="#ctx0" brushRef="#br0" timeOffset="2050">2527 129 8151,'22'-22'0,"0"0"0,-1 3 0,1 2 403,0 2 0,0 8 0,-1-5 0,1 2 7,0 6 1,-3 4 0,-2 7-1,-5 7-152,-2 6 1,-3 4 0,-7 2 0,0 6-237,0 2 1,0-5-1,-2 5 1,-5 0-56,-8-1 1,-4 4 0,-3 6 0,-2 1-54,-5-1 1,5-6 0,-5-3 734,4-3-106,4-2 0,11-19 0,10-8 1,12-9-66,7-5 1,10-3 0,0-4 0,0 2-419,3 2 0,-6 11 1,8-4-1,-2 6-2468,-6 2 2408,8 0 0,-9 10 0,6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7:54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163 981 8044,'-22'0'594,"0"0"1,12 0 0,10 0 0,15 0 298,12 0 1,6 0 0,11 0 0,2 0-885,5 0 0,-5 0 1,5 0-1,-8 0-434,-7 0 1,-4-3-1,-10-2 1,-1-2-319,1 2 1,-7-4 0,-3-1-2355,-3-2 3097,-11 7 0,-20-14 0,-12 6 0</inkml:trace>
  <inkml:trace contextRef="#ctx0" brushRef="#br0" timeOffset="165">141 697 8044,'-34'-7'0,"5"0"476,5 2 1,2 3 649,0 2 1,13 0-503,9 0 1,12 0 0,14 2-366,3 5 1,8-4-1,-6 6 1,3-1-336,5-1 1,2 0 0,2-4-1,1 2-1107,-1 2 1183,-9 0 0,7 3 0,-7 2 0</inkml:trace>
  <inkml:trace contextRef="#ctx0" brushRef="#br0" timeOffset="501">1143 349 8221,'-22'0'178,"0"0"1,0 2 165,0 6 1,1 6 0,-1 15 0,0 8 201,0 4 1,8 10 0,-1 4 0,1 6-284,2 6 0,2 1 0,10-7 0,2-8-124,6-7 1,6 0 0,13-20 0,4-6 150,3-11 0,-5-6 0,5-6 0,0-4 4,0-7 0,-5-15 1,5-8-1,-3-4 55,-4-2 0,-3-8 0,-5 0 1,-4 3-172,-8 2 1,-4 2 0,-3-2 0,-3 0-255,-4 3 1,-8-3-1,-11 14 1,-6 1-298,-2-1 1,5 6 0,-4 11 0,1 8-3134,5 4 3506,3 3 0,2 0 0,1 0 0</inkml:trace>
  <inkml:trace contextRef="#ctx0" brushRef="#br0" timeOffset="648">1578 828 11773,'10'-12'113,"-8"2"0,8 10 1,-10 0-1</inkml:trace>
  <inkml:trace contextRef="#ctx0" brushRef="#br0" timeOffset="1101">1883 327 8230,'-22'-14'0,"3"-1"0,2 1 934,2 2 1,11-8 0,-4 6-133,6-6 0,12 6 0,4-1 0,8-2-504,7-2 0,2 5 0,8 1 0,-3 4-259,3 4 1,2 3 0,0 2 0,-4 0 80,-8 0 1,0 2-1,-5 5 1,-7 10-208,-5 10 1,-5-1 0,-9 11 0,-6 1 23,-6 3 0,-13 3 1,-4 0-1,-1-3-21,1-5 1,-5-2 0,7-7 0,2 2-663,3-3 0,9-9 140,1-2 1,11-11 0,3 4 366,12-6 1,8-2 0,2 3 531,-1 4 0,1-2 1,-2 9-1,-4 1 255,-1-3 1,-10 7-1,2-4 1,-4 4 2,-3 3 1,-10 2 0,-5 3-1,-4 2-366,-3-3 0,-2-4 0,-3-5 1,-4-3-694,-3 3 0,0-4 0,-5-1 0,6-3-2176,1-4 2684,3-2 0,7 6 0,1 3 0</inkml:trace>
  <inkml:trace contextRef="#ctx0" brushRef="#br0" timeOffset="1467">2449 131 8243,'-19'-21'929,"4"-1"0,8 10 0,14 2-526,8 0 1,4 8-1,3-5 1,0 4-391,-1 3 1,9 0 0,-1 0-1,0 0-142,2 0 1,-7 0 0,5 0 0,-5 3 37,-2 4 0,0 5 1,-3 12-1,-4 3 228,-8 2 1,3 10 0,-3-3-1,-2 5 167,-3 2 1,-2 8 0,-2 3 0,-3 1-220,-2 6 0,-8-6 0,6 1 0,-1-3-760,0-4 0,-4-3 1,7-5-1,2-3 675,2-1 0,3-11 0,0 6 0</inkml:trace>
  <inkml:trace contextRef="#ctx0" brushRef="#br0" timeOffset="1665">2493 632 8168,'0'-22'0,"0"8"0,2-1 1273,5-2 0,8-2 1,14 0-1,10 2-599,9 2 0,8 8 0,9-8 1,3 1-876,4 2 0,-1-5 0,6 10 0,-2-1-1646,-5-1 1847,-2 6 0,-12-16 0,-3 7 0</inkml:trace>
  <inkml:trace contextRef="#ctx0" brushRef="#br0" timeOffset="2232">3211 262 8410,'-12'-10'1456,"0"8"-1279,5-5-177,4-6 0,3 4 1,13-8 158,-1 2 0,7 8 0,-4-5 0,4 2-126,3 5 1,2-4 0,2-1 0,3-2-256,-2-5 1,0 5 0,-1 0 0,3 0-446,-2 0 0,-3 0 0,-4-5 0,-4 5-504,-1 2 1166,-10 3 0,2 7 0,-17 0 0,-9 0 25,-8 0 0,-9 9 1,5 6-1,-1 4 760,1 3 1,2-3 0,7-2 0,-2-2-93,-5 2 1,12 2 0,-3 3-1,6 0-380,2-1 0,7 1 0,-2 0 1,7 0-56,7-1 1,-2 1 0,9 0 0,6 2 145,6 5 0,-1-5 1,4 6-1,-5-4 163,-2 3 1,-8-5 0,-2 8 0,-2-3-72,-5 0 1,-5 2 0,-8-4 0,-6 4-640,-5 3 0,-10-7 0,-3 2 1,-2-5-460,-5-2 0,-2-3 1,0-2 606,5-2 0,-5-10 0,7 4 0</inkml:trace>
  <inkml:trace contextRef="#ctx0" brushRef="#br0" timeOffset="2415">3386 66 8148,'19'-2'255,"-2"-3"0,-3-5 746,3-2 0,3 7 0,4-2 1,2 4 243,3 3 0,10 0 0,-3 0 0,6 0-778,1 0 0,-7 0 0,1 0 0,1 0-757,4 0 1,-6 0 0,-2 0 289,-3 0 0,-2 0 0,-7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9:58:15.4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44 327 7958,'-15'0'4420,"1"0"-4015,9 0 1,5 7-1,17 1 1,10-1-270,9 3 0,12-8 0,5 5 0,3-4-667,5-3 0,2 0 0,2 0 1,-2 0-961,-5 0 1491,5 0 0,-17-10 0,7-2 0</inkml:trace>
  <inkml:trace contextRef="#ctx0" brushRef="#br0" timeOffset="198">632 44 7976,'0'14'-594,"0"1"2965,0 0 1,-3-3-1583,-4-5 0,-5-5 0,-12-2 1,-3 0-243,-2 0 0,-9 0 1,-1 0-1,-7 0-759,-5 0 1,-7-7 0,7-3-1,3 1-561,2-1 0,5-7 773,4 3 0,-4-6 0,7-2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885A-B627-754A-86AF-A5BEF2A1183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936FA-0706-8646-98CA-DC9D56B3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19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01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8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You roll a 6-sided die 5 times and get these numbers: [1 1 3 4 4]. Does this picture show the correct estimated PMF</a:t>
            </a:r>
          </a:p>
          <a:p>
            <a:r>
              <a:rPr lang="en-US"/>
              <a:t>https://www.polleverywhere.com/multiple_choice_polls/nwetBnhkbyBoLbb0as2KI?state=opened&amp;flow=Default&amp;onscreen=persist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08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4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89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4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19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48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26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72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7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43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84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60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23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28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45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97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19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19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71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22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59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99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0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4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69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02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36FA-0706-8646-98CA-DC9D56B3BE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2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05512-1B8D-AD0B-835D-1FFF66003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220D5-D0B1-6C8B-0FF0-FDD38E35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23E88-BBD4-665A-0EEC-177490CCB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BA19F-9373-DB6C-DD64-E24B83AC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056DE-8E45-6574-DB50-B52498CF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06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C37E-1026-53AA-D551-5D4EFA65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F2C3A-BACA-8034-DF02-D6269523A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E6135-AAFD-508B-9D9D-E1EC96F9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A76C1-7BCF-8BA6-11DF-9E85A83F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100F6-97B2-B949-050A-5B573B42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8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136DB2-4DE6-CEAF-CBAB-A3EF0862C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C1605-5CC9-D730-299F-95BDA419B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166D1-4E8F-145B-CB58-F43B2BEC4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546B-699A-FCBD-B587-13CE1FDF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8792-DF1F-4278-65AA-D3803A76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2452-9916-1C2E-D00E-24A1601A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D1D51-AF29-A6F5-A2B9-0950885A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5E6F-ED7A-03EB-80BC-3EFA1C52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D6E23-A80B-7E12-B60B-E700BB0B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2318D-77AE-1E3E-F62A-A818F6B5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82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41C4F-F6F1-5CFB-79E0-67281FAA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FC926-48E8-1550-8DD9-1897F5E6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31B0-077E-401E-0CEC-BCB882C7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9ADF0-C7E5-A1E1-DCC6-9912CD9B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A1427-4962-2E59-4C45-64D7B223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4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3EB6-46A8-30F2-674A-D0D040C6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C118-BBCC-D920-2B28-50ADF7D7D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82A1D-44E7-09E6-F527-4055F3FBE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43D97-E5C9-AE35-1F60-3CF6D0548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B1340-68EE-6E0F-1E91-5ACDE7E3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99F5B-E1A6-3929-5003-C4D55A6C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0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B90C-416F-ED8A-BA3E-017DF95E1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94DEC-BC38-E9FE-8331-30B9BEF98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93857-EEC6-D18A-970D-2E0B4CA65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217EC-D966-8C88-6F29-4754B38F1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57F95-C75D-4640-CE52-AD63E66F2A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8FF4A-425E-97C1-BD3C-21EC539AF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C59EF-5270-E440-0624-F360D439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4C077-F229-33FA-2016-A73EBAA6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1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1A2F-2B62-F600-A28D-17571372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13D29-DDCE-DD56-6920-4CD37C1E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B3C3F-308F-6C4F-EC76-9571D7812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7211C-31C0-C69E-4EB4-09FEBA2B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1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7F4F4B-F3C8-8C4A-D7CF-DD2F1F06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92158-3B65-5807-58D4-09C63C53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24E2D-8315-4C5F-12BA-3AA831BD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8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3A9C-D8C9-C597-F6A0-97786BEC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66DB-6A1E-42CE-66C6-F6BB4AEEF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1933B-0434-5FA3-19B1-6AE1B94B8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3DAF1-091C-72EC-A67F-FAA6EBE0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DDAF0-A55A-F46C-3A1B-A0F2A21B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09508-02F8-AE15-4782-8F685384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90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8BF89-54D9-9072-ADF5-2C89FCF2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C3054-310C-14EC-3687-00EAD7312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A4DC5-84C5-7987-08BE-52612F22D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47B79-1DC0-FAD9-E52C-5370DE61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0A744-832B-9680-0C58-13EF3069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75C99-FF33-C8BC-CBC5-C6934D33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63FD5-9D4A-240F-BEA7-80CDF5FB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9F798-67B3-2895-1EEB-D7B723FD2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1C1F8-B18F-5CC9-7CD5-FFA5DA63A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E3D09-0D6A-1946-B070-95288CD01B0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55AEB-C539-90FE-E11D-07639913B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5484A-2C80-109C-5E39-D2A30C4A3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29EAF-0F7F-1F41-ABB5-1AF75B3A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1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22.png"/><Relationship Id="rId42" Type="http://schemas.openxmlformats.org/officeDocument/2006/relationships/customXml" Target="../ink/ink21.xml"/><Relationship Id="rId47" Type="http://schemas.openxmlformats.org/officeDocument/2006/relationships/image" Target="../media/image35.png"/><Relationship Id="rId63" Type="http://schemas.openxmlformats.org/officeDocument/2006/relationships/image" Target="../media/image43.png"/><Relationship Id="rId68" Type="http://schemas.openxmlformats.org/officeDocument/2006/relationships/customXml" Target="../ink/ink34.xml"/><Relationship Id="rId16" Type="http://schemas.openxmlformats.org/officeDocument/2006/relationships/customXml" Target="../ink/ink8.xml"/><Relationship Id="rId11" Type="http://schemas.openxmlformats.org/officeDocument/2006/relationships/image" Target="../media/image170.png"/><Relationship Id="rId32" Type="http://schemas.openxmlformats.org/officeDocument/2006/relationships/customXml" Target="../ink/ink16.xml"/><Relationship Id="rId37" Type="http://schemas.openxmlformats.org/officeDocument/2006/relationships/image" Target="../media/image30.png"/><Relationship Id="rId53" Type="http://schemas.openxmlformats.org/officeDocument/2006/relationships/image" Target="../media/image38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51.png"/><Relationship Id="rId5" Type="http://schemas.openxmlformats.org/officeDocument/2006/relationships/image" Target="../media/image150.png"/><Relationship Id="rId61" Type="http://schemas.openxmlformats.org/officeDocument/2006/relationships/image" Target="../media/image42.png"/><Relationship Id="rId82" Type="http://schemas.openxmlformats.org/officeDocument/2006/relationships/customXml" Target="../ink/ink41.xml"/><Relationship Id="rId19" Type="http://schemas.openxmlformats.org/officeDocument/2006/relationships/image" Target="../media/image2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5.png"/><Relationship Id="rId30" Type="http://schemas.openxmlformats.org/officeDocument/2006/relationships/customXml" Target="../ink/ink15.xml"/><Relationship Id="rId35" Type="http://schemas.openxmlformats.org/officeDocument/2006/relationships/image" Target="../media/image29.png"/><Relationship Id="rId43" Type="http://schemas.openxmlformats.org/officeDocument/2006/relationships/image" Target="../media/image33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46.png"/><Relationship Id="rId77" Type="http://schemas.openxmlformats.org/officeDocument/2006/relationships/image" Target="../media/image50.png"/><Relationship Id="rId8" Type="http://schemas.openxmlformats.org/officeDocument/2006/relationships/customXml" Target="../ink/ink4.xml"/><Relationship Id="rId51" Type="http://schemas.openxmlformats.org/officeDocument/2006/relationships/image" Target="../media/image37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3" Type="http://schemas.openxmlformats.org/officeDocument/2006/relationships/image" Target="../media/image17.png"/><Relationship Id="rId12" Type="http://schemas.openxmlformats.org/officeDocument/2006/relationships/customXml" Target="../ink/ink6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1.png"/><Relationship Id="rId67" Type="http://schemas.openxmlformats.org/officeDocument/2006/relationships/image" Target="../media/image45.png"/><Relationship Id="rId20" Type="http://schemas.openxmlformats.org/officeDocument/2006/relationships/customXml" Target="../ink/ink10.xml"/><Relationship Id="rId41" Type="http://schemas.openxmlformats.org/officeDocument/2006/relationships/image" Target="../media/image32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49.png"/><Relationship Id="rId83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6.png"/><Relationship Id="rId57" Type="http://schemas.openxmlformats.org/officeDocument/2006/relationships/image" Target="../media/image40.png"/><Relationship Id="rId10" Type="http://schemas.openxmlformats.org/officeDocument/2006/relationships/customXml" Target="../ink/ink5.xml"/><Relationship Id="rId31" Type="http://schemas.openxmlformats.org/officeDocument/2006/relationships/image" Target="../media/image27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44.png"/><Relationship Id="rId73" Type="http://schemas.openxmlformats.org/officeDocument/2006/relationships/image" Target="../media/image48.png"/><Relationship Id="rId78" Type="http://schemas.openxmlformats.org/officeDocument/2006/relationships/customXml" Target="../ink/ink39.xml"/><Relationship Id="rId81" Type="http://schemas.openxmlformats.org/officeDocument/2006/relationships/image" Target="../media/image52.png"/><Relationship Id="rId4" Type="http://schemas.openxmlformats.org/officeDocument/2006/relationships/customXml" Target="../ink/ink1.xml"/><Relationship Id="rId9" Type="http://schemas.openxmlformats.org/officeDocument/2006/relationships/image" Target="../media/image160.png"/><Relationship Id="rId13" Type="http://schemas.openxmlformats.org/officeDocument/2006/relationships/image" Target="../media/image18.png"/><Relationship Id="rId18" Type="http://schemas.openxmlformats.org/officeDocument/2006/relationships/customXml" Target="../ink/ink9.xml"/><Relationship Id="rId39" Type="http://schemas.openxmlformats.org/officeDocument/2006/relationships/image" Target="../media/image31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9.png"/><Relationship Id="rId76" Type="http://schemas.openxmlformats.org/officeDocument/2006/relationships/customXml" Target="../ink/ink38.xml"/><Relationship Id="rId7" Type="http://schemas.openxmlformats.org/officeDocument/2006/relationships/customXml" Target="../ink/ink3.xml"/><Relationship Id="rId71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26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4.png"/><Relationship Id="rId66" Type="http://schemas.openxmlformats.org/officeDocument/2006/relationships/customXml" Target="../ink/ink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.png"/><Relationship Id="rId7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16.xml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62.png"/><Relationship Id="rId18" Type="http://schemas.openxmlformats.org/officeDocument/2006/relationships/customXml" Target="../ink/ink49.xml"/><Relationship Id="rId3" Type="http://schemas.openxmlformats.org/officeDocument/2006/relationships/image" Target="../media/image57.png"/><Relationship Id="rId21" Type="http://schemas.openxmlformats.org/officeDocument/2006/relationships/image" Target="../media/image66.png"/><Relationship Id="rId7" Type="http://schemas.openxmlformats.org/officeDocument/2006/relationships/image" Target="../media/image59.png"/><Relationship Id="rId12" Type="http://schemas.openxmlformats.org/officeDocument/2006/relationships/customXml" Target="../ink/ink46.xm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48.xml"/><Relationship Id="rId20" Type="http://schemas.openxmlformats.org/officeDocument/2006/relationships/customXml" Target="../ink/ink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.xm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23" Type="http://schemas.openxmlformats.org/officeDocument/2006/relationships/image" Target="../media/image67.png"/><Relationship Id="rId10" Type="http://schemas.openxmlformats.org/officeDocument/2006/relationships/customXml" Target="../ink/ink45.xml"/><Relationship Id="rId19" Type="http://schemas.openxmlformats.org/officeDocument/2006/relationships/image" Target="../media/image65.png"/><Relationship Id="rId4" Type="http://schemas.openxmlformats.org/officeDocument/2006/relationships/customXml" Target="../ink/ink42.xml"/><Relationship Id="rId9" Type="http://schemas.openxmlformats.org/officeDocument/2006/relationships/image" Target="../media/image60.png"/><Relationship Id="rId14" Type="http://schemas.openxmlformats.org/officeDocument/2006/relationships/customXml" Target="../ink/ink47.xml"/><Relationship Id="rId22" Type="http://schemas.openxmlformats.org/officeDocument/2006/relationships/customXml" Target="../ink/ink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5" Type="http://schemas.openxmlformats.org/officeDocument/2006/relationships/image" Target="../media/image69.png"/><Relationship Id="rId4" Type="http://schemas.openxmlformats.org/officeDocument/2006/relationships/customXml" Target="../ink/ink5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5" Type="http://schemas.openxmlformats.org/officeDocument/2006/relationships/image" Target="../media/image75.png"/><Relationship Id="rId4" Type="http://schemas.openxmlformats.org/officeDocument/2006/relationships/customXml" Target="../ink/ink54.xml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customXml" Target="../ink/ink61.xml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.xml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5" Type="http://schemas.openxmlformats.org/officeDocument/2006/relationships/image" Target="../media/image87.png"/><Relationship Id="rId10" Type="http://schemas.openxmlformats.org/officeDocument/2006/relationships/customXml" Target="../ink/ink60.xml"/><Relationship Id="rId4" Type="http://schemas.openxmlformats.org/officeDocument/2006/relationships/customXml" Target="../ink/ink57.xml"/><Relationship Id="rId9" Type="http://schemas.openxmlformats.org/officeDocument/2006/relationships/image" Target="../media/image84.png"/><Relationship Id="rId14" Type="http://schemas.openxmlformats.org/officeDocument/2006/relationships/customXml" Target="../ink/ink62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.png"/><Relationship Id="rId21" Type="http://schemas.openxmlformats.org/officeDocument/2006/relationships/customXml" Target="../ink/ink73.xml"/><Relationship Id="rId42" Type="http://schemas.openxmlformats.org/officeDocument/2006/relationships/image" Target="../media/image108.png"/><Relationship Id="rId47" Type="http://schemas.openxmlformats.org/officeDocument/2006/relationships/customXml" Target="../ink/ink86.xml"/><Relationship Id="rId63" Type="http://schemas.openxmlformats.org/officeDocument/2006/relationships/customXml" Target="../ink/ink94.xml"/><Relationship Id="rId68" Type="http://schemas.openxmlformats.org/officeDocument/2006/relationships/image" Target="../media/image121.png"/><Relationship Id="rId84" Type="http://schemas.openxmlformats.org/officeDocument/2006/relationships/image" Target="../media/image129.png"/><Relationship Id="rId16" Type="http://schemas.openxmlformats.org/officeDocument/2006/relationships/image" Target="../media/image95.png"/><Relationship Id="rId11" Type="http://schemas.openxmlformats.org/officeDocument/2006/relationships/customXml" Target="../ink/ink68.xml"/><Relationship Id="rId32" Type="http://schemas.openxmlformats.org/officeDocument/2006/relationships/image" Target="../media/image103.png"/><Relationship Id="rId37" Type="http://schemas.openxmlformats.org/officeDocument/2006/relationships/customXml" Target="../ink/ink81.xml"/><Relationship Id="rId53" Type="http://schemas.openxmlformats.org/officeDocument/2006/relationships/customXml" Target="../ink/ink89.xml"/><Relationship Id="rId58" Type="http://schemas.openxmlformats.org/officeDocument/2006/relationships/image" Target="../media/image116.png"/><Relationship Id="rId74" Type="http://schemas.openxmlformats.org/officeDocument/2006/relationships/image" Target="../media/image124.png"/><Relationship Id="rId79" Type="http://schemas.openxmlformats.org/officeDocument/2006/relationships/customXml" Target="../ink/ink102.xml"/><Relationship Id="rId5" Type="http://schemas.openxmlformats.org/officeDocument/2006/relationships/customXml" Target="../ink/ink65.xml"/><Relationship Id="rId19" Type="http://schemas.openxmlformats.org/officeDocument/2006/relationships/customXml" Target="../ink/ink72.xml"/><Relationship Id="rId14" Type="http://schemas.openxmlformats.org/officeDocument/2006/relationships/image" Target="../media/image94.png"/><Relationship Id="rId22" Type="http://schemas.openxmlformats.org/officeDocument/2006/relationships/image" Target="../media/image98.png"/><Relationship Id="rId27" Type="http://schemas.openxmlformats.org/officeDocument/2006/relationships/customXml" Target="../ink/ink76.xml"/><Relationship Id="rId30" Type="http://schemas.openxmlformats.org/officeDocument/2006/relationships/image" Target="../media/image102.png"/><Relationship Id="rId35" Type="http://schemas.openxmlformats.org/officeDocument/2006/relationships/customXml" Target="../ink/ink80.xml"/><Relationship Id="rId43" Type="http://schemas.openxmlformats.org/officeDocument/2006/relationships/customXml" Target="../ink/ink84.xml"/><Relationship Id="rId48" Type="http://schemas.openxmlformats.org/officeDocument/2006/relationships/image" Target="../media/image111.png"/><Relationship Id="rId56" Type="http://schemas.openxmlformats.org/officeDocument/2006/relationships/image" Target="../media/image115.png"/><Relationship Id="rId64" Type="http://schemas.openxmlformats.org/officeDocument/2006/relationships/image" Target="../media/image119.png"/><Relationship Id="rId69" Type="http://schemas.openxmlformats.org/officeDocument/2006/relationships/customXml" Target="../ink/ink97.xml"/><Relationship Id="rId77" Type="http://schemas.openxmlformats.org/officeDocument/2006/relationships/customXml" Target="../ink/ink101.xml"/><Relationship Id="rId8" Type="http://schemas.openxmlformats.org/officeDocument/2006/relationships/image" Target="../media/image91.png"/><Relationship Id="rId51" Type="http://schemas.openxmlformats.org/officeDocument/2006/relationships/customXml" Target="../ink/ink88.xml"/><Relationship Id="rId72" Type="http://schemas.openxmlformats.org/officeDocument/2006/relationships/image" Target="../media/image123.png"/><Relationship Id="rId80" Type="http://schemas.openxmlformats.org/officeDocument/2006/relationships/image" Target="../media/image127.png"/><Relationship Id="rId85" Type="http://schemas.openxmlformats.org/officeDocument/2006/relationships/customXml" Target="../ink/ink105.xml"/><Relationship Id="rId3" Type="http://schemas.openxmlformats.org/officeDocument/2006/relationships/customXml" Target="../ink/ink64.xml"/><Relationship Id="rId12" Type="http://schemas.openxmlformats.org/officeDocument/2006/relationships/image" Target="../media/image93.png"/><Relationship Id="rId17" Type="http://schemas.openxmlformats.org/officeDocument/2006/relationships/customXml" Target="../ink/ink71.xml"/><Relationship Id="rId25" Type="http://schemas.openxmlformats.org/officeDocument/2006/relationships/customXml" Target="../ink/ink75.xml"/><Relationship Id="rId33" Type="http://schemas.openxmlformats.org/officeDocument/2006/relationships/customXml" Target="../ink/ink79.xml"/><Relationship Id="rId38" Type="http://schemas.openxmlformats.org/officeDocument/2006/relationships/image" Target="../media/image106.png"/><Relationship Id="rId46" Type="http://schemas.openxmlformats.org/officeDocument/2006/relationships/image" Target="../media/image110.png"/><Relationship Id="rId59" Type="http://schemas.openxmlformats.org/officeDocument/2006/relationships/customXml" Target="../ink/ink92.xml"/><Relationship Id="rId67" Type="http://schemas.openxmlformats.org/officeDocument/2006/relationships/customXml" Target="../ink/ink96.xml"/><Relationship Id="rId20" Type="http://schemas.openxmlformats.org/officeDocument/2006/relationships/image" Target="../media/image97.png"/><Relationship Id="rId41" Type="http://schemas.openxmlformats.org/officeDocument/2006/relationships/customXml" Target="../ink/ink83.xml"/><Relationship Id="rId54" Type="http://schemas.openxmlformats.org/officeDocument/2006/relationships/image" Target="../media/image114.png"/><Relationship Id="rId62" Type="http://schemas.openxmlformats.org/officeDocument/2006/relationships/image" Target="../media/image118.png"/><Relationship Id="rId70" Type="http://schemas.openxmlformats.org/officeDocument/2006/relationships/image" Target="../media/image122.png"/><Relationship Id="rId75" Type="http://schemas.openxmlformats.org/officeDocument/2006/relationships/customXml" Target="../ink/ink100.xml"/><Relationship Id="rId83" Type="http://schemas.openxmlformats.org/officeDocument/2006/relationships/customXml" Target="../ink/ink1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5" Type="http://schemas.openxmlformats.org/officeDocument/2006/relationships/customXml" Target="../ink/ink70.xml"/><Relationship Id="rId23" Type="http://schemas.openxmlformats.org/officeDocument/2006/relationships/customXml" Target="../ink/ink74.xml"/><Relationship Id="rId28" Type="http://schemas.openxmlformats.org/officeDocument/2006/relationships/image" Target="../media/image101.png"/><Relationship Id="rId36" Type="http://schemas.openxmlformats.org/officeDocument/2006/relationships/image" Target="../media/image105.png"/><Relationship Id="rId49" Type="http://schemas.openxmlformats.org/officeDocument/2006/relationships/customXml" Target="../ink/ink87.xml"/><Relationship Id="rId57" Type="http://schemas.openxmlformats.org/officeDocument/2006/relationships/customXml" Target="../ink/ink91.xml"/><Relationship Id="rId10" Type="http://schemas.openxmlformats.org/officeDocument/2006/relationships/image" Target="../media/image92.png"/><Relationship Id="rId31" Type="http://schemas.openxmlformats.org/officeDocument/2006/relationships/customXml" Target="../ink/ink78.xml"/><Relationship Id="rId44" Type="http://schemas.openxmlformats.org/officeDocument/2006/relationships/image" Target="../media/image109.png"/><Relationship Id="rId52" Type="http://schemas.openxmlformats.org/officeDocument/2006/relationships/image" Target="../media/image113.png"/><Relationship Id="rId60" Type="http://schemas.openxmlformats.org/officeDocument/2006/relationships/image" Target="../media/image117.png"/><Relationship Id="rId65" Type="http://schemas.openxmlformats.org/officeDocument/2006/relationships/customXml" Target="../ink/ink95.xml"/><Relationship Id="rId73" Type="http://schemas.openxmlformats.org/officeDocument/2006/relationships/customXml" Target="../ink/ink99.xml"/><Relationship Id="rId78" Type="http://schemas.openxmlformats.org/officeDocument/2006/relationships/image" Target="../media/image126.png"/><Relationship Id="rId81" Type="http://schemas.openxmlformats.org/officeDocument/2006/relationships/customXml" Target="../ink/ink103.xml"/><Relationship Id="rId86" Type="http://schemas.openxmlformats.org/officeDocument/2006/relationships/image" Target="../media/image130.png"/><Relationship Id="rId4" Type="http://schemas.openxmlformats.org/officeDocument/2006/relationships/image" Target="../media/image89.png"/><Relationship Id="rId9" Type="http://schemas.openxmlformats.org/officeDocument/2006/relationships/customXml" Target="../ink/ink67.xml"/><Relationship Id="rId13" Type="http://schemas.openxmlformats.org/officeDocument/2006/relationships/customXml" Target="../ink/ink69.xml"/><Relationship Id="rId18" Type="http://schemas.openxmlformats.org/officeDocument/2006/relationships/image" Target="../media/image96.png"/><Relationship Id="rId39" Type="http://schemas.openxmlformats.org/officeDocument/2006/relationships/customXml" Target="../ink/ink82.xml"/><Relationship Id="rId34" Type="http://schemas.openxmlformats.org/officeDocument/2006/relationships/image" Target="../media/image104.png"/><Relationship Id="rId50" Type="http://schemas.openxmlformats.org/officeDocument/2006/relationships/image" Target="../media/image112.png"/><Relationship Id="rId55" Type="http://schemas.openxmlformats.org/officeDocument/2006/relationships/customXml" Target="../ink/ink90.xml"/><Relationship Id="rId76" Type="http://schemas.openxmlformats.org/officeDocument/2006/relationships/image" Target="../media/image125.png"/><Relationship Id="rId7" Type="http://schemas.openxmlformats.org/officeDocument/2006/relationships/customXml" Target="../ink/ink66.xml"/><Relationship Id="rId71" Type="http://schemas.openxmlformats.org/officeDocument/2006/relationships/customXml" Target="../ink/ink98.xml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77.xml"/><Relationship Id="rId24" Type="http://schemas.openxmlformats.org/officeDocument/2006/relationships/image" Target="../media/image99.png"/><Relationship Id="rId40" Type="http://schemas.openxmlformats.org/officeDocument/2006/relationships/image" Target="../media/image107.png"/><Relationship Id="rId45" Type="http://schemas.openxmlformats.org/officeDocument/2006/relationships/customXml" Target="../ink/ink85.xml"/><Relationship Id="rId66" Type="http://schemas.openxmlformats.org/officeDocument/2006/relationships/image" Target="../media/image120.png"/><Relationship Id="rId61" Type="http://schemas.openxmlformats.org/officeDocument/2006/relationships/customXml" Target="../ink/ink93.xml"/><Relationship Id="rId82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7967" y="2951830"/>
            <a:ext cx="7512341" cy="96312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algn="ctr">
              <a:spcBef>
                <a:spcPts val="178"/>
              </a:spcBef>
            </a:pPr>
            <a:r>
              <a:rPr sz="2180" b="1">
                <a:latin typeface="Arial"/>
                <a:cs typeface="Arial"/>
              </a:rPr>
              <a:t>Lecture</a:t>
            </a:r>
            <a:r>
              <a:rPr sz="2180" b="1" spc="-69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7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-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Review</a:t>
            </a:r>
            <a:r>
              <a:rPr sz="2180" b="1" spc="-4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of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Probability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Notations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and</a:t>
            </a:r>
            <a:r>
              <a:rPr sz="2180" b="1" spc="-40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Concepts</a:t>
            </a:r>
            <a:endParaRPr sz="2180">
              <a:latin typeface="Arial"/>
              <a:cs typeface="Arial"/>
            </a:endParaRPr>
          </a:p>
          <a:p>
            <a:pPr algn="ctr">
              <a:spcBef>
                <a:spcPts val="2120"/>
              </a:spcBef>
            </a:pPr>
            <a:r>
              <a:rPr sz="2180" spc="159">
                <a:latin typeface="Times New Roman"/>
                <a:cs typeface="Times New Roman"/>
              </a:rPr>
              <a:t>DS </a:t>
            </a:r>
            <a:r>
              <a:rPr sz="2180" spc="218">
                <a:latin typeface="Times New Roman"/>
                <a:cs typeface="Times New Roman"/>
              </a:rPr>
              <a:t>4400:</a:t>
            </a:r>
            <a:r>
              <a:rPr sz="2180" spc="337">
                <a:latin typeface="Times New Roman"/>
                <a:cs typeface="Times New Roman"/>
              </a:rPr>
              <a:t> </a:t>
            </a:r>
            <a:r>
              <a:rPr sz="2180" spc="188">
                <a:latin typeface="Times New Roman"/>
                <a:cs typeface="Times New Roman"/>
              </a:rPr>
              <a:t>Machine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78">
                <a:latin typeface="Times New Roman"/>
                <a:cs typeface="Times New Roman"/>
              </a:rPr>
              <a:t>Learning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277">
                <a:latin typeface="Times New Roman"/>
                <a:cs typeface="Times New Roman"/>
              </a:rPr>
              <a:t>and</a:t>
            </a:r>
            <a:r>
              <a:rPr sz="2180" spc="168">
                <a:latin typeface="Times New Roman"/>
                <a:cs typeface="Times New Roman"/>
              </a:rPr>
              <a:t> </a:t>
            </a:r>
            <a:r>
              <a:rPr sz="2180" spc="226">
                <a:latin typeface="Times New Roman"/>
                <a:cs typeface="Times New Roman"/>
              </a:rPr>
              <a:t>Data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49">
                <a:latin typeface="Times New Roman"/>
                <a:cs typeface="Times New Roman"/>
              </a:rPr>
              <a:t>Mining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39">
                <a:latin typeface="Times New Roman"/>
                <a:cs typeface="Times New Roman"/>
              </a:rPr>
              <a:t>1</a:t>
            </a:r>
            <a:endParaRPr sz="218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A0BC-D875-8594-C9E8-D67D049F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discrete random variables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000204-EF2F-0AD7-D019-079B82941F0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value of a single fair dice roll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value of a card drawn from a deck of cards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age of a randomly selected student</a:t>
            </a:r>
          </a:p>
          <a:p>
            <a:endParaRPr lang="en-US"/>
          </a:p>
        </p:txBody>
      </p:sp>
      <p:pic>
        <p:nvPicPr>
          <p:cNvPr id="1026" name="Picture 2" descr="13,600+ Single Dice Stock Photos, Pictures &amp; Royalty-Free ...">
            <a:extLst>
              <a:ext uri="{FF2B5EF4-FFF2-40B4-BE49-F238E27FC236}">
                <a16:creationId xmlns:a16="http://schemas.microsoft.com/office/drawing/2014/main" id="{00D2F6D7-44A8-80F4-94C6-1ED9DE9E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964" y="1281257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C73DC-AF99-B85C-ADE9-8D0726766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2840110"/>
            <a:ext cx="1641513" cy="23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E82C-B1C9-348B-93E6-3AA8D934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836"/>
            <a:ext cx="10515600" cy="1325563"/>
          </a:xfrm>
        </p:spPr>
        <p:txBody>
          <a:bodyPr/>
          <a:lstStyle/>
          <a:p>
            <a:r>
              <a:rPr lang="en-US"/>
              <a:t>Examples of continuous random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0409E-9078-A244-AD92-CA5B8F3AD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Height of a person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Amount of rainfall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Speed of an object</a:t>
            </a:r>
          </a:p>
        </p:txBody>
      </p:sp>
      <p:pic>
        <p:nvPicPr>
          <p:cNvPr id="2050" name="Picture 2" descr="Climate in San Francisco County, California">
            <a:extLst>
              <a:ext uri="{FF2B5EF4-FFF2-40B4-BE49-F238E27FC236}">
                <a16:creationId xmlns:a16="http://schemas.microsoft.com/office/drawing/2014/main" id="{37AB7AEE-6CDC-C685-F639-E68E92212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248" y="1637903"/>
            <a:ext cx="3522847" cy="263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S 3 Clip - &quot;I'm Speed&quot; (2017) Pixar - YouTube">
            <a:extLst>
              <a:ext uri="{FF2B5EF4-FFF2-40B4-BE49-F238E27FC236}">
                <a16:creationId xmlns:a16="http://schemas.microsoft.com/office/drawing/2014/main" id="{C59085AA-F55A-7D38-00F8-E068093F0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836" y="4088914"/>
            <a:ext cx="3728659" cy="20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19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7DBCE-B71B-470E-3F40-1CEDA9781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26" y="101006"/>
            <a:ext cx="9422259" cy="645687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51EC410-2E05-B6AD-0441-CE865A52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68" y="-1"/>
            <a:ext cx="10819232" cy="6763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D3502-6D79-AFF4-40A8-3D2736CB8E23}"/>
              </a:ext>
            </a:extLst>
          </p:cNvPr>
          <p:cNvSpPr txBox="1"/>
          <p:nvPr/>
        </p:nvSpPr>
        <p:spPr>
          <a:xfrm>
            <a:off x="7998372" y="5927834"/>
            <a:ext cx="3352800" cy="420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DA033-3B82-43D3-DF0E-8BF0D704FBD7}"/>
              </a:ext>
            </a:extLst>
          </p:cNvPr>
          <p:cNvSpPr txBox="1"/>
          <p:nvPr/>
        </p:nvSpPr>
        <p:spPr>
          <a:xfrm>
            <a:off x="1897117" y="6237889"/>
            <a:ext cx="3352800" cy="420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968B-DAA4-AB2C-EDFF-63115205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918C9-F36C-8913-FC62-E0D0F4BE0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nwetBnhkbyBoLbb0as2KI?state=opened&amp;flow=Default&amp;onscreen=persist">
            <a:extLst>
              <a:ext uri="{FF2B5EF4-FFF2-40B4-BE49-F238E27FC236}">
                <a16:creationId xmlns:a16="http://schemas.microsoft.com/office/drawing/2014/main" id="{CB2D8E38-3D15-7867-6CFD-0D872F9F62C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1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7BB6FB1-484C-9C46-298A-469FEE4AF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56" y="29193"/>
            <a:ext cx="9606544" cy="674720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4F2A-AAB7-8908-99F4-487C2690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DC13-72A2-2A4F-C76B-56D7A5D47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0D0D0D"/>
              </a:solidFill>
            </a:endParaRPr>
          </a:p>
          <a:p>
            <a:r>
              <a:rPr lang="en-US" dirty="0">
                <a:solidFill>
                  <a:srgbClr val="0D0D0D"/>
                </a:solidFill>
              </a:rPr>
              <a:t>A mathematical function  that assigns </a:t>
            </a:r>
            <a:r>
              <a:rPr lang="en-US" b="0" i="0" dirty="0">
                <a:solidFill>
                  <a:srgbClr val="0D0D0D"/>
                </a:solidFill>
                <a:effectLst/>
              </a:rPr>
              <a:t>probabilities to each possible outcome of a random variable</a:t>
            </a:r>
            <a:r>
              <a:rPr lang="en-US" dirty="0">
                <a:solidFill>
                  <a:srgbClr val="0D0D0D"/>
                </a:solidFill>
              </a:rPr>
              <a:t> and</a:t>
            </a:r>
            <a:r>
              <a:rPr lang="en-US" b="0" i="0" dirty="0">
                <a:solidFill>
                  <a:srgbClr val="0D0D0D"/>
                </a:solidFill>
                <a:effectLst/>
              </a:rPr>
              <a:t> tells how likely it is for each possible outcome to happen. </a:t>
            </a:r>
          </a:p>
          <a:p>
            <a:endParaRPr lang="en-US" b="0" i="0" dirty="0">
              <a:solidFill>
                <a:srgbClr val="0D0D0D"/>
              </a:solidFill>
              <a:effectLst/>
            </a:endParaRPr>
          </a:p>
          <a:p>
            <a:r>
              <a:rPr lang="en-US" b="1" i="0" dirty="0">
                <a:solidFill>
                  <a:srgbClr val="0D0D0D"/>
                </a:solidFill>
                <a:effectLst/>
              </a:rPr>
              <a:t>Discrete Probability Distributions</a:t>
            </a:r>
            <a:r>
              <a:rPr lang="en-US" b="0" i="0" dirty="0">
                <a:solidFill>
                  <a:srgbClr val="0D0D0D"/>
                </a:solidFill>
                <a:effectLst/>
              </a:rPr>
              <a:t>: for discrete variables. Examples: Bernoulli, binomial, Poisson distributions</a:t>
            </a:r>
            <a:endParaRPr lang="en-US" dirty="0">
              <a:solidFill>
                <a:srgbClr val="0D0D0D"/>
              </a:solidFill>
            </a:endParaRPr>
          </a:p>
          <a:p>
            <a:endParaRPr lang="en-US" b="0" i="0" dirty="0">
              <a:solidFill>
                <a:srgbClr val="0D0D0D"/>
              </a:solidFill>
              <a:effectLst/>
            </a:endParaRPr>
          </a:p>
          <a:p>
            <a:r>
              <a:rPr lang="en-US" b="1" i="0" dirty="0">
                <a:solidFill>
                  <a:srgbClr val="0D0D0D"/>
                </a:solidFill>
                <a:effectLst/>
              </a:rPr>
              <a:t>Continuous Probability Distributions</a:t>
            </a:r>
            <a:r>
              <a:rPr lang="en-US" b="0" i="0" dirty="0">
                <a:solidFill>
                  <a:srgbClr val="0D0D0D"/>
                </a:solidFill>
                <a:effectLst/>
              </a:rPr>
              <a:t>: for continuous variables. Examples: Gaussian, exponential distributions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9799-664F-5E43-A2A8-3071AD4E7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/>
              <a:t>Discrete </a:t>
            </a:r>
            <a:r>
              <a:rPr lang="en-US" sz="4200" i="1"/>
              <a:t>vs. </a:t>
            </a:r>
            <a:r>
              <a:rPr lang="en-US" sz="4200"/>
              <a:t>Continuous Probability Distribution</a:t>
            </a:r>
          </a:p>
        </p:txBody>
      </p:sp>
      <p:pic>
        <p:nvPicPr>
          <p:cNvPr id="3074" name="Picture 2" descr="Probability Distribution Calculator (with Solution) - Inch Calculator">
            <a:extLst>
              <a:ext uri="{FF2B5EF4-FFF2-40B4-BE49-F238E27FC236}">
                <a16:creationId xmlns:a16="http://schemas.microsoft.com/office/drawing/2014/main" id="{322AEA1F-2015-15F6-EBB7-8F76839774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72" y="1690688"/>
            <a:ext cx="7348047" cy="490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358967-18E4-56B7-94C5-89652090ED63}"/>
                  </a:ext>
                </a:extLst>
              </p14:cNvPr>
              <p14:cNvContentPartPr/>
              <p14:nvPr/>
            </p14:nvContentPartPr>
            <p14:xfrm>
              <a:off x="12297021" y="652251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358967-18E4-56B7-94C5-89652090E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90901" y="651639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622566-E42B-6D2C-A5ED-C448FBF5511B}"/>
                  </a:ext>
                </a:extLst>
              </p14:cNvPr>
              <p14:cNvContentPartPr/>
              <p14:nvPr/>
            </p14:nvContentPartPr>
            <p14:xfrm>
              <a:off x="12372261" y="696927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622566-E42B-6D2C-A5ED-C448FBF551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66141" y="696315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359DCB-4354-1942-1DF7-AB8FC8302D1E}"/>
                  </a:ext>
                </a:extLst>
              </p14:cNvPr>
              <p14:cNvContentPartPr/>
              <p14:nvPr/>
            </p14:nvContentPartPr>
            <p14:xfrm>
              <a:off x="9234501" y="693651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359DCB-4354-1942-1DF7-AB8FC8302D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8381" y="693039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FA529E9-1755-EFCC-276A-C6D8529D2CAA}"/>
                  </a:ext>
                </a:extLst>
              </p14:cNvPr>
              <p14:cNvContentPartPr/>
              <p14:nvPr/>
            </p14:nvContentPartPr>
            <p14:xfrm>
              <a:off x="2029821" y="2867795"/>
              <a:ext cx="705960" cy="493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FA529E9-1755-EFCC-276A-C6D8529D2C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015" y="2856987"/>
                <a:ext cx="727211" cy="514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0E43D5C-676F-517E-E47C-61A4FF879EBE}"/>
                  </a:ext>
                </a:extLst>
              </p14:cNvPr>
              <p14:cNvContentPartPr/>
              <p14:nvPr/>
            </p14:nvContentPartPr>
            <p14:xfrm>
              <a:off x="1324221" y="2793635"/>
              <a:ext cx="462960" cy="415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0E43D5C-676F-517E-E47C-61A4FF879E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13421" y="2782835"/>
                <a:ext cx="48420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EB81A66-B397-3840-ADB9-5DCCE3BB6502}"/>
                  </a:ext>
                </a:extLst>
              </p14:cNvPr>
              <p14:cNvContentPartPr/>
              <p14:nvPr/>
            </p14:nvContentPartPr>
            <p14:xfrm>
              <a:off x="384261" y="2844395"/>
              <a:ext cx="705240" cy="415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EB81A66-B397-3840-ADB9-5DCCE3BB65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455" y="2833595"/>
                <a:ext cx="726491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FBE54E8-73C4-102F-7AB8-456F6BAB3842}"/>
                  </a:ext>
                </a:extLst>
              </p14:cNvPr>
              <p14:cNvContentPartPr/>
              <p14:nvPr/>
            </p14:nvContentPartPr>
            <p14:xfrm>
              <a:off x="258261" y="3448835"/>
              <a:ext cx="70920" cy="446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FBE54E8-73C4-102F-7AB8-456F6BAB384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7461" y="3438035"/>
                <a:ext cx="9216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A643F5D-9280-8729-8524-26E6A3B0A47F}"/>
                  </a:ext>
                </a:extLst>
              </p14:cNvPr>
              <p14:cNvContentPartPr/>
              <p14:nvPr/>
            </p14:nvContentPartPr>
            <p14:xfrm>
              <a:off x="149181" y="3589955"/>
              <a:ext cx="595440" cy="245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A643F5D-9280-8729-8524-26E6A3B0A4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374" y="3579171"/>
                <a:ext cx="616693" cy="267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4AE8349-A6C4-9C8E-6664-E785DDA8AADA}"/>
                  </a:ext>
                </a:extLst>
              </p14:cNvPr>
              <p14:cNvContentPartPr/>
              <p14:nvPr/>
            </p14:nvContentPartPr>
            <p14:xfrm>
              <a:off x="1073301" y="3691115"/>
              <a:ext cx="70920" cy="592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4AE8349-A6C4-9C8E-6664-E785DDA8AA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62501" y="3680315"/>
                <a:ext cx="9216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3EA2ACC-1F96-D0E6-846F-41E4A538E090}"/>
                  </a:ext>
                </a:extLst>
              </p14:cNvPr>
              <p14:cNvContentPartPr/>
              <p14:nvPr/>
            </p14:nvContentPartPr>
            <p14:xfrm>
              <a:off x="1010661" y="3604715"/>
              <a:ext cx="447120" cy="280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3EA2ACC-1F96-D0E6-846F-41E4A538E09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9861" y="3593915"/>
                <a:ext cx="4683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A0FE68F-D515-47F9-F1A9-A6AD94D4ED14}"/>
                  </a:ext>
                </a:extLst>
              </p14:cNvPr>
              <p14:cNvContentPartPr/>
              <p14:nvPr/>
            </p14:nvContentPartPr>
            <p14:xfrm>
              <a:off x="1457421" y="3275315"/>
              <a:ext cx="125640" cy="509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A0FE68F-D515-47F9-F1A9-A6AD94D4ED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46621" y="3264515"/>
                <a:ext cx="1468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38D82F6-01C9-939D-1588-C7C69718E632}"/>
                  </a:ext>
                </a:extLst>
              </p14:cNvPr>
              <p14:cNvContentPartPr/>
              <p14:nvPr/>
            </p14:nvContentPartPr>
            <p14:xfrm>
              <a:off x="1567221" y="3549995"/>
              <a:ext cx="133560" cy="188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38D82F6-01C9-939D-1588-C7C69718E63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56421" y="3539195"/>
                <a:ext cx="1548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519F683-168B-B5B0-47ED-9FDF2075A3B7}"/>
                  </a:ext>
                </a:extLst>
              </p14:cNvPr>
              <p14:cNvContentPartPr/>
              <p14:nvPr/>
            </p14:nvContentPartPr>
            <p14:xfrm>
              <a:off x="1693581" y="3361715"/>
              <a:ext cx="172080" cy="470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519F683-168B-B5B0-47ED-9FDF2075A3B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82758" y="3350915"/>
                <a:ext cx="193365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36E8618-BD38-6973-B41E-F74F0947D9ED}"/>
                  </a:ext>
                </a:extLst>
              </p14:cNvPr>
              <p14:cNvContentPartPr/>
              <p14:nvPr/>
            </p14:nvContentPartPr>
            <p14:xfrm>
              <a:off x="1904541" y="3585635"/>
              <a:ext cx="70920" cy="207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36E8618-BD38-6973-B41E-F74F0947D9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93741" y="3574835"/>
                <a:ext cx="921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5FA4F31-EEC5-F8AB-40B7-72B6B0DBAD1C}"/>
                  </a:ext>
                </a:extLst>
              </p14:cNvPr>
              <p14:cNvContentPartPr/>
              <p14:nvPr/>
            </p14:nvContentPartPr>
            <p14:xfrm>
              <a:off x="1927941" y="3510755"/>
              <a:ext cx="39600" cy="39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5FA4F31-EEC5-F8AB-40B7-72B6B0DBAD1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17042" y="3499955"/>
                <a:ext cx="61035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B2EA839-FCE8-F648-2653-7C5912518965}"/>
                  </a:ext>
                </a:extLst>
              </p14:cNvPr>
              <p14:cNvContentPartPr/>
              <p14:nvPr/>
            </p14:nvContentPartPr>
            <p14:xfrm>
              <a:off x="2037741" y="3363515"/>
              <a:ext cx="259200" cy="437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B2EA839-FCE8-F648-2653-7C59125189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26941" y="3352715"/>
                <a:ext cx="28044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C507582-0695-03C5-BDEC-23AF996D0ACE}"/>
                  </a:ext>
                </a:extLst>
              </p14:cNvPr>
              <p14:cNvContentPartPr/>
              <p14:nvPr/>
            </p14:nvContentPartPr>
            <p14:xfrm>
              <a:off x="2288661" y="3506435"/>
              <a:ext cx="8280" cy="43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C507582-0695-03C5-BDEC-23AF996D0AC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77861" y="3495635"/>
                <a:ext cx="29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D1A5828-3B2A-2A90-5E2C-CC44AE72C473}"/>
                  </a:ext>
                </a:extLst>
              </p14:cNvPr>
              <p14:cNvContentPartPr/>
              <p14:nvPr/>
            </p14:nvContentPartPr>
            <p14:xfrm>
              <a:off x="2500341" y="3342635"/>
              <a:ext cx="31680" cy="419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D1A5828-3B2A-2A90-5E2C-CC44AE72C4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89541" y="3331835"/>
                <a:ext cx="5292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1C711F0-0101-21CD-7CF7-B37B1F442FD9}"/>
                  </a:ext>
                </a:extLst>
              </p14:cNvPr>
              <p14:cNvContentPartPr/>
              <p14:nvPr/>
            </p14:nvContentPartPr>
            <p14:xfrm>
              <a:off x="2366781" y="3526235"/>
              <a:ext cx="243360" cy="47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1C711F0-0101-21CD-7CF7-B37B1F442FD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5981" y="3515353"/>
                <a:ext cx="264600" cy="68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6F924BF-8981-8A6F-C1CD-5CB4066619A5}"/>
                  </a:ext>
                </a:extLst>
              </p14:cNvPr>
              <p14:cNvContentPartPr/>
              <p14:nvPr/>
            </p14:nvContentPartPr>
            <p14:xfrm>
              <a:off x="2625621" y="3500315"/>
              <a:ext cx="110160" cy="456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6F924BF-8981-8A6F-C1CD-5CB4066619A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14786" y="3489515"/>
                <a:ext cx="13147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048E5C4-8EAF-E356-E5AA-CFC526E4EEFF}"/>
                  </a:ext>
                </a:extLst>
              </p14:cNvPr>
              <p14:cNvContentPartPr/>
              <p14:nvPr/>
            </p14:nvContentPartPr>
            <p14:xfrm>
              <a:off x="2931261" y="3471515"/>
              <a:ext cx="110160" cy="178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048E5C4-8EAF-E356-E5AA-CFC526E4EEF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0461" y="3460715"/>
                <a:ext cx="131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2FDBA69-8AFE-E97F-000D-2167F0D63AEC}"/>
                  </a:ext>
                </a:extLst>
              </p14:cNvPr>
              <p14:cNvContentPartPr/>
              <p14:nvPr/>
            </p14:nvContentPartPr>
            <p14:xfrm>
              <a:off x="2974821" y="3270275"/>
              <a:ext cx="246960" cy="686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2FDBA69-8AFE-E97F-000D-2167F0D63AE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64021" y="3259475"/>
                <a:ext cx="26820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3427FC1-9527-03B9-2656-C9434C7D44AD}"/>
                  </a:ext>
                </a:extLst>
              </p14:cNvPr>
              <p14:cNvContentPartPr/>
              <p14:nvPr/>
            </p14:nvContentPartPr>
            <p14:xfrm>
              <a:off x="352221" y="4432355"/>
              <a:ext cx="345240" cy="254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3427FC1-9527-03B9-2656-C9434C7D44A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1432" y="4421555"/>
                <a:ext cx="366458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574D849-89E7-B0C4-7776-BA689837D82F}"/>
                  </a:ext>
                </a:extLst>
              </p14:cNvPr>
              <p14:cNvContentPartPr/>
              <p14:nvPr/>
            </p14:nvContentPartPr>
            <p14:xfrm>
              <a:off x="1057821" y="4294475"/>
              <a:ext cx="306000" cy="298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574D849-89E7-B0C4-7776-BA689837D8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47034" y="4283662"/>
                <a:ext cx="327215" cy="319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31AB9D0-DE77-CD42-75EE-AB71C5EBAE39}"/>
                  </a:ext>
                </a:extLst>
              </p14:cNvPr>
              <p14:cNvContentPartPr/>
              <p14:nvPr/>
            </p14:nvContentPartPr>
            <p14:xfrm>
              <a:off x="1340061" y="4365035"/>
              <a:ext cx="172800" cy="18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31AB9D0-DE77-CD42-75EE-AB71C5EBAE3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29261" y="4354235"/>
                <a:ext cx="1940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BDF474D-FBBE-3F46-D072-AE9D44E37310}"/>
                  </a:ext>
                </a:extLst>
              </p14:cNvPr>
              <p14:cNvContentPartPr/>
              <p14:nvPr/>
            </p14:nvContentPartPr>
            <p14:xfrm>
              <a:off x="1481181" y="4444595"/>
              <a:ext cx="164880" cy="160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BDF474D-FBBE-3F46-D072-AE9D44E3731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70405" y="4433795"/>
                <a:ext cx="186074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4B5477D-F74F-7106-2238-C1B71628A3D6}"/>
                  </a:ext>
                </a:extLst>
              </p14:cNvPr>
              <p14:cNvContentPartPr/>
              <p14:nvPr/>
            </p14:nvContentPartPr>
            <p14:xfrm>
              <a:off x="1692861" y="4106555"/>
              <a:ext cx="16200" cy="577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4B5477D-F74F-7106-2238-C1B71628A3D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82061" y="4095755"/>
                <a:ext cx="3744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844E0AF-0CAD-A903-D537-14493E5BE788}"/>
                  </a:ext>
                </a:extLst>
              </p14:cNvPr>
              <p14:cNvContentPartPr/>
              <p14:nvPr/>
            </p14:nvContentPartPr>
            <p14:xfrm>
              <a:off x="1590981" y="4247675"/>
              <a:ext cx="439200" cy="157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844E0AF-0CAD-A903-D537-14493E5BE78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0190" y="4236875"/>
                <a:ext cx="460423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93" name="Ink 3092">
                <a:extLst>
                  <a:ext uri="{FF2B5EF4-FFF2-40B4-BE49-F238E27FC236}">
                    <a16:creationId xmlns:a16="http://schemas.microsoft.com/office/drawing/2014/main" id="{188A9C0E-3DA8-7C7D-BB84-3DF18A861F65}"/>
                  </a:ext>
                </a:extLst>
              </p14:cNvPr>
              <p14:cNvContentPartPr/>
              <p14:nvPr/>
            </p14:nvContentPartPr>
            <p14:xfrm>
              <a:off x="8622861" y="2648195"/>
              <a:ext cx="407880" cy="712080"/>
            </p14:xfrm>
          </p:contentPart>
        </mc:Choice>
        <mc:Fallback xmlns="">
          <p:pic>
            <p:nvPicPr>
              <p:cNvPr id="3093" name="Ink 3092">
                <a:extLst>
                  <a:ext uri="{FF2B5EF4-FFF2-40B4-BE49-F238E27FC236}">
                    <a16:creationId xmlns:a16="http://schemas.microsoft.com/office/drawing/2014/main" id="{188A9C0E-3DA8-7C7D-BB84-3DF18A861F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07381" y="2632715"/>
                <a:ext cx="43848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27" name="Ink 3126">
                <a:extLst>
                  <a:ext uri="{FF2B5EF4-FFF2-40B4-BE49-F238E27FC236}">
                    <a16:creationId xmlns:a16="http://schemas.microsoft.com/office/drawing/2014/main" id="{0E23D306-ADDA-E031-84C2-0A5BD55565FB}"/>
                  </a:ext>
                </a:extLst>
              </p14:cNvPr>
              <p14:cNvContentPartPr/>
              <p14:nvPr/>
            </p14:nvContentPartPr>
            <p14:xfrm>
              <a:off x="10794381" y="2562155"/>
              <a:ext cx="1089000" cy="439200"/>
            </p14:xfrm>
          </p:contentPart>
        </mc:Choice>
        <mc:Fallback xmlns="">
          <p:pic>
            <p:nvPicPr>
              <p:cNvPr id="3127" name="Ink 3126">
                <a:extLst>
                  <a:ext uri="{FF2B5EF4-FFF2-40B4-BE49-F238E27FC236}">
                    <a16:creationId xmlns:a16="http://schemas.microsoft.com/office/drawing/2014/main" id="{0E23D306-ADDA-E031-84C2-0A5BD55565F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778901" y="2546688"/>
                <a:ext cx="1119600" cy="469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28" name="Ink 3127">
                <a:extLst>
                  <a:ext uri="{FF2B5EF4-FFF2-40B4-BE49-F238E27FC236}">
                    <a16:creationId xmlns:a16="http://schemas.microsoft.com/office/drawing/2014/main" id="{9C3D1361-D35A-D7A3-E8F6-33EB833E3F96}"/>
                  </a:ext>
                </a:extLst>
              </p14:cNvPr>
              <p14:cNvContentPartPr/>
              <p14:nvPr/>
            </p14:nvContentPartPr>
            <p14:xfrm>
              <a:off x="10026141" y="3283235"/>
              <a:ext cx="502200" cy="399960"/>
            </p14:xfrm>
          </p:contentPart>
        </mc:Choice>
        <mc:Fallback xmlns="">
          <p:pic>
            <p:nvPicPr>
              <p:cNvPr id="3128" name="Ink 3127">
                <a:extLst>
                  <a:ext uri="{FF2B5EF4-FFF2-40B4-BE49-F238E27FC236}">
                    <a16:creationId xmlns:a16="http://schemas.microsoft.com/office/drawing/2014/main" id="{9C3D1361-D35A-D7A3-E8F6-33EB833E3F9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010650" y="3267755"/>
                <a:ext cx="532822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129" name="Ink 3128">
                <a:extLst>
                  <a:ext uri="{FF2B5EF4-FFF2-40B4-BE49-F238E27FC236}">
                    <a16:creationId xmlns:a16="http://schemas.microsoft.com/office/drawing/2014/main" id="{608251DD-BDDB-E63F-090F-61F984DE93A4}"/>
                  </a:ext>
                </a:extLst>
              </p14:cNvPr>
              <p14:cNvContentPartPr/>
              <p14:nvPr/>
            </p14:nvContentPartPr>
            <p14:xfrm>
              <a:off x="8920941" y="3393035"/>
              <a:ext cx="909720" cy="351360"/>
            </p14:xfrm>
          </p:contentPart>
        </mc:Choice>
        <mc:Fallback xmlns="">
          <p:pic>
            <p:nvPicPr>
              <p:cNvPr id="3129" name="Ink 3128">
                <a:extLst>
                  <a:ext uri="{FF2B5EF4-FFF2-40B4-BE49-F238E27FC236}">
                    <a16:creationId xmlns:a16="http://schemas.microsoft.com/office/drawing/2014/main" id="{608251DD-BDDB-E63F-090F-61F984DE93A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905461" y="3377555"/>
                <a:ext cx="9403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130" name="Ink 3129">
                <a:extLst>
                  <a:ext uri="{FF2B5EF4-FFF2-40B4-BE49-F238E27FC236}">
                    <a16:creationId xmlns:a16="http://schemas.microsoft.com/office/drawing/2014/main" id="{01D9A877-6562-0B42-90BA-A290151036F6}"/>
                  </a:ext>
                </a:extLst>
              </p14:cNvPr>
              <p14:cNvContentPartPr/>
              <p14:nvPr/>
            </p14:nvContentPartPr>
            <p14:xfrm>
              <a:off x="9289221" y="2554235"/>
              <a:ext cx="1293840" cy="572400"/>
            </p14:xfrm>
          </p:contentPart>
        </mc:Choice>
        <mc:Fallback xmlns="">
          <p:pic>
            <p:nvPicPr>
              <p:cNvPr id="3130" name="Ink 3129">
                <a:extLst>
                  <a:ext uri="{FF2B5EF4-FFF2-40B4-BE49-F238E27FC236}">
                    <a16:creationId xmlns:a16="http://schemas.microsoft.com/office/drawing/2014/main" id="{01D9A877-6562-0B42-90BA-A290151036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273741" y="2538755"/>
                <a:ext cx="132444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155" name="Ink 3154">
                <a:extLst>
                  <a:ext uri="{FF2B5EF4-FFF2-40B4-BE49-F238E27FC236}">
                    <a16:creationId xmlns:a16="http://schemas.microsoft.com/office/drawing/2014/main" id="{96AD7E46-DEF1-6188-AF4D-945AE99CACB4}"/>
                  </a:ext>
                </a:extLst>
              </p14:cNvPr>
              <p14:cNvContentPartPr/>
              <p14:nvPr/>
            </p14:nvContentPartPr>
            <p14:xfrm>
              <a:off x="10637781" y="3143915"/>
              <a:ext cx="1364400" cy="806040"/>
            </p14:xfrm>
          </p:contentPart>
        </mc:Choice>
        <mc:Fallback xmlns="">
          <p:pic>
            <p:nvPicPr>
              <p:cNvPr id="3155" name="Ink 3154">
                <a:extLst>
                  <a:ext uri="{FF2B5EF4-FFF2-40B4-BE49-F238E27FC236}">
                    <a16:creationId xmlns:a16="http://schemas.microsoft.com/office/drawing/2014/main" id="{96AD7E46-DEF1-6188-AF4D-945AE99CACB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622301" y="3128435"/>
                <a:ext cx="140004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167" name="Ink 3166">
                <a:extLst>
                  <a:ext uri="{FF2B5EF4-FFF2-40B4-BE49-F238E27FC236}">
                    <a16:creationId xmlns:a16="http://schemas.microsoft.com/office/drawing/2014/main" id="{0BF3B92C-C855-5E22-CDBF-BA1187BF131D}"/>
                  </a:ext>
                </a:extLst>
              </p14:cNvPr>
              <p14:cNvContentPartPr/>
              <p14:nvPr/>
            </p14:nvContentPartPr>
            <p14:xfrm>
              <a:off x="9234501" y="4035995"/>
              <a:ext cx="274680" cy="266760"/>
            </p14:xfrm>
          </p:contentPart>
        </mc:Choice>
        <mc:Fallback xmlns="">
          <p:pic>
            <p:nvPicPr>
              <p:cNvPr id="3167" name="Ink 3166">
                <a:extLst>
                  <a:ext uri="{FF2B5EF4-FFF2-40B4-BE49-F238E27FC236}">
                    <a16:creationId xmlns:a16="http://schemas.microsoft.com/office/drawing/2014/main" id="{0BF3B92C-C855-5E22-CDBF-BA1187BF131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19021" y="4020536"/>
                <a:ext cx="305280" cy="297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68" name="Ink 3167">
                <a:extLst>
                  <a:ext uri="{FF2B5EF4-FFF2-40B4-BE49-F238E27FC236}">
                    <a16:creationId xmlns:a16="http://schemas.microsoft.com/office/drawing/2014/main" id="{7A2491D2-B952-2E03-7116-2A24A844AED2}"/>
                  </a:ext>
                </a:extLst>
              </p14:cNvPr>
              <p14:cNvContentPartPr/>
              <p14:nvPr/>
            </p14:nvContentPartPr>
            <p14:xfrm>
              <a:off x="8740581" y="3965435"/>
              <a:ext cx="259200" cy="282600"/>
            </p14:xfrm>
          </p:contentPart>
        </mc:Choice>
        <mc:Fallback xmlns="">
          <p:pic>
            <p:nvPicPr>
              <p:cNvPr id="3168" name="Ink 3167">
                <a:extLst>
                  <a:ext uri="{FF2B5EF4-FFF2-40B4-BE49-F238E27FC236}">
                    <a16:creationId xmlns:a16="http://schemas.microsoft.com/office/drawing/2014/main" id="{7A2491D2-B952-2E03-7116-2A24A844AED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20061" y="3944915"/>
                <a:ext cx="2998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199" name="Ink 3198">
                <a:extLst>
                  <a:ext uri="{FF2B5EF4-FFF2-40B4-BE49-F238E27FC236}">
                    <a16:creationId xmlns:a16="http://schemas.microsoft.com/office/drawing/2014/main" id="{4856053F-280B-BCC5-FE55-C2F5AA5A3BA1}"/>
                  </a:ext>
                </a:extLst>
              </p14:cNvPr>
              <p14:cNvContentPartPr/>
              <p14:nvPr/>
            </p14:nvContentPartPr>
            <p14:xfrm>
              <a:off x="9077541" y="3808475"/>
              <a:ext cx="2477520" cy="1229400"/>
            </p14:xfrm>
          </p:contentPart>
        </mc:Choice>
        <mc:Fallback xmlns="">
          <p:pic>
            <p:nvPicPr>
              <p:cNvPr id="3199" name="Ink 3198">
                <a:extLst>
                  <a:ext uri="{FF2B5EF4-FFF2-40B4-BE49-F238E27FC236}">
                    <a16:creationId xmlns:a16="http://schemas.microsoft.com/office/drawing/2014/main" id="{4856053F-280B-BCC5-FE55-C2F5AA5A3BA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62061" y="3792995"/>
                <a:ext cx="2508120" cy="12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202" name="Ink 3201">
                <a:extLst>
                  <a:ext uri="{FF2B5EF4-FFF2-40B4-BE49-F238E27FC236}">
                    <a16:creationId xmlns:a16="http://schemas.microsoft.com/office/drawing/2014/main" id="{8850DDD9-377A-21AF-16FC-CB1072D190F4}"/>
                  </a:ext>
                </a:extLst>
              </p14:cNvPr>
              <p14:cNvContentPartPr/>
              <p14:nvPr/>
            </p14:nvContentPartPr>
            <p14:xfrm>
              <a:off x="7062981" y="4866875"/>
              <a:ext cx="219600" cy="788400"/>
            </p14:xfrm>
          </p:contentPart>
        </mc:Choice>
        <mc:Fallback xmlns="">
          <p:pic>
            <p:nvPicPr>
              <p:cNvPr id="3202" name="Ink 3201">
                <a:extLst>
                  <a:ext uri="{FF2B5EF4-FFF2-40B4-BE49-F238E27FC236}">
                    <a16:creationId xmlns:a16="http://schemas.microsoft.com/office/drawing/2014/main" id="{8850DDD9-377A-21AF-16FC-CB1072D190F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47526" y="4851395"/>
                <a:ext cx="25015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205" name="Ink 3204">
                <a:extLst>
                  <a:ext uri="{FF2B5EF4-FFF2-40B4-BE49-F238E27FC236}">
                    <a16:creationId xmlns:a16="http://schemas.microsoft.com/office/drawing/2014/main" id="{164D8573-E6CC-DD57-C364-4F8CA0D606C6}"/>
                  </a:ext>
                </a:extLst>
              </p14:cNvPr>
              <p14:cNvContentPartPr/>
              <p14:nvPr/>
            </p14:nvContentPartPr>
            <p14:xfrm>
              <a:off x="7071621" y="4973075"/>
              <a:ext cx="226800" cy="654480"/>
            </p14:xfrm>
          </p:contentPart>
        </mc:Choice>
        <mc:Fallback xmlns="">
          <p:pic>
            <p:nvPicPr>
              <p:cNvPr id="3205" name="Ink 3204">
                <a:extLst>
                  <a:ext uri="{FF2B5EF4-FFF2-40B4-BE49-F238E27FC236}">
                    <a16:creationId xmlns:a16="http://schemas.microsoft.com/office/drawing/2014/main" id="{164D8573-E6CC-DD57-C364-4F8CA0D606C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56141" y="4957595"/>
                <a:ext cx="25740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218" name="Ink 3217">
                <a:extLst>
                  <a:ext uri="{FF2B5EF4-FFF2-40B4-BE49-F238E27FC236}">
                    <a16:creationId xmlns:a16="http://schemas.microsoft.com/office/drawing/2014/main" id="{C0788C4A-EB5A-B1F6-E4F8-2363905D32A0}"/>
                  </a:ext>
                </a:extLst>
              </p14:cNvPr>
              <p14:cNvContentPartPr/>
              <p14:nvPr/>
            </p14:nvContentPartPr>
            <p14:xfrm>
              <a:off x="6114381" y="3918275"/>
              <a:ext cx="1293480" cy="894240"/>
            </p14:xfrm>
          </p:contentPart>
        </mc:Choice>
        <mc:Fallback xmlns="">
          <p:pic>
            <p:nvPicPr>
              <p:cNvPr id="3218" name="Ink 3217">
                <a:extLst>
                  <a:ext uri="{FF2B5EF4-FFF2-40B4-BE49-F238E27FC236}">
                    <a16:creationId xmlns:a16="http://schemas.microsoft.com/office/drawing/2014/main" id="{C0788C4A-EB5A-B1F6-E4F8-2363905D32A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098905" y="3902789"/>
                <a:ext cx="1324071" cy="92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219" name="Ink 3218">
                <a:extLst>
                  <a:ext uri="{FF2B5EF4-FFF2-40B4-BE49-F238E27FC236}">
                    <a16:creationId xmlns:a16="http://schemas.microsoft.com/office/drawing/2014/main" id="{4976438E-2177-4ADC-38CB-D1F1E8643A01}"/>
                  </a:ext>
                </a:extLst>
              </p14:cNvPr>
              <p14:cNvContentPartPr/>
              <p14:nvPr/>
            </p14:nvContentPartPr>
            <p14:xfrm>
              <a:off x="3308541" y="4796315"/>
              <a:ext cx="211320" cy="776520"/>
            </p14:xfrm>
          </p:contentPart>
        </mc:Choice>
        <mc:Fallback xmlns="">
          <p:pic>
            <p:nvPicPr>
              <p:cNvPr id="3219" name="Ink 3218">
                <a:extLst>
                  <a:ext uri="{FF2B5EF4-FFF2-40B4-BE49-F238E27FC236}">
                    <a16:creationId xmlns:a16="http://schemas.microsoft.com/office/drawing/2014/main" id="{4976438E-2177-4ADC-38CB-D1F1E8643A0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97723" y="4785510"/>
                <a:ext cx="232596" cy="797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50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68556D88-50AE-4FB4-AD13-9D62D0B6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92" y="0"/>
            <a:ext cx="10650308" cy="632542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9A885A3-CBA1-8678-EB4F-3D8747F4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9" y="38100"/>
            <a:ext cx="11395455" cy="648739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1585288"/>
            <a:ext cx="256103" cy="25610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3526" y="2226140"/>
            <a:ext cx="256103" cy="25610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3526" y="2866993"/>
            <a:ext cx="256103" cy="25610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3526" y="3782414"/>
            <a:ext cx="256103" cy="25610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3526" y="4697815"/>
            <a:ext cx="256103" cy="25610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717046" y="591144"/>
            <a:ext cx="3256606" cy="487343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>
              <a:latin typeface="Arial"/>
              <a:cs typeface="Arial"/>
            </a:endParaRPr>
          </a:p>
          <a:p>
            <a:pPr>
              <a:spcBef>
                <a:spcPts val="2378"/>
              </a:spcBef>
            </a:pPr>
            <a:endParaRPr sz="2180">
              <a:latin typeface="Arial"/>
              <a:cs typeface="Arial"/>
            </a:endParaRPr>
          </a:p>
          <a:p>
            <a:pPr marL="765095" indent="-296978">
              <a:buClr>
                <a:srgbClr val="FFFFFF"/>
              </a:buClr>
              <a:buSzPct val="88888"/>
              <a:buAutoNum type="arabicPlain"/>
              <a:tabLst>
                <a:tab pos="765095" algn="l"/>
              </a:tabLst>
            </a:pPr>
            <a:r>
              <a:rPr sz="1784" b="1" spc="-20">
                <a:latin typeface="Arial"/>
                <a:cs typeface="Arial"/>
                <a:hlinkClick r:id="rId5" action="ppaction://hlinksldjump"/>
              </a:rPr>
              <a:t>Today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85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765095" indent="-296978">
              <a:buClr>
                <a:srgbClr val="FFFFFF"/>
              </a:buClr>
              <a:buSzPct val="88888"/>
              <a:buAutoNum type="arabicPlain"/>
              <a:tabLst>
                <a:tab pos="765095" algn="l"/>
              </a:tabLst>
            </a:pP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Probability</a:t>
            </a:r>
            <a:r>
              <a:rPr sz="1784" b="1" spc="69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Functions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860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765095" indent="-296978">
              <a:buClr>
                <a:srgbClr val="FFFFFF"/>
              </a:buClr>
              <a:buSzPct val="88888"/>
              <a:buAutoNum type="arabicPlain"/>
              <a:tabLst>
                <a:tab pos="765095" algn="l"/>
              </a:tabLst>
            </a:pP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Joint</a:t>
            </a:r>
            <a:r>
              <a:rPr sz="1784" b="1" spc="-59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Distributions</a:t>
            </a:r>
            <a:endParaRPr sz="1784">
              <a:latin typeface="Arial"/>
              <a:cs typeface="Arial"/>
            </a:endParaRPr>
          </a:p>
          <a:p>
            <a:pPr marL="975244">
              <a:spcBef>
                <a:spcPts val="20"/>
              </a:spcBef>
            </a:pPr>
            <a:r>
              <a:rPr sz="1784" spc="-20">
                <a:solidFill>
                  <a:srgbClr val="CCCCCC"/>
                </a:solidFill>
                <a:latin typeface="Arial"/>
                <a:cs typeface="Arial"/>
                <a:hlinkClick r:id="rId8" action="ppaction://hlinksldjump"/>
              </a:rPr>
              <a:t>Marginalization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852"/>
              </a:spcBef>
            </a:pPr>
            <a:endParaRPr sz="1784">
              <a:latin typeface="Arial"/>
              <a:cs typeface="Arial"/>
            </a:endParaRPr>
          </a:p>
          <a:p>
            <a:pPr marL="765095" indent="-296978">
              <a:buClr>
                <a:srgbClr val="FFFFFF"/>
              </a:buClr>
              <a:buSzPct val="88888"/>
              <a:buAutoNum type="arabicPlain" startAt="4"/>
              <a:tabLst>
                <a:tab pos="765095" algn="l"/>
              </a:tabLst>
            </a:pP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Conditional</a:t>
            </a:r>
            <a:r>
              <a:rPr sz="1784" b="1" spc="-109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Probability</a:t>
            </a:r>
            <a:endParaRPr sz="1784">
              <a:latin typeface="Arial"/>
              <a:cs typeface="Arial"/>
            </a:endParaRPr>
          </a:p>
          <a:p>
            <a:pPr marL="975244">
              <a:spcBef>
                <a:spcPts val="20"/>
              </a:spcBef>
            </a:pPr>
            <a:r>
              <a:rPr sz="1784" spc="-20">
                <a:solidFill>
                  <a:srgbClr val="CCCCCC"/>
                </a:solidFill>
                <a:latin typeface="Arial"/>
                <a:cs typeface="Arial"/>
                <a:hlinkClick r:id="rId10" action="ppaction://hlinksldjump"/>
              </a:rPr>
              <a:t>Independence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860"/>
              </a:spcBef>
            </a:pPr>
            <a:endParaRPr sz="1784">
              <a:latin typeface="Arial"/>
              <a:cs typeface="Arial"/>
            </a:endParaRPr>
          </a:p>
          <a:p>
            <a:pPr marL="765095" indent="-296978">
              <a:buClr>
                <a:srgbClr val="FFFFFF"/>
              </a:buClr>
              <a:buSzPct val="88888"/>
              <a:buAutoNum type="arabicPlain" startAt="5"/>
              <a:tabLst>
                <a:tab pos="765095" algn="l"/>
              </a:tabLst>
            </a:pPr>
            <a:r>
              <a:rPr lang="en-US" sz="1784" b="1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Estimating</a:t>
            </a:r>
            <a:r>
              <a:rPr lang="en-US" sz="1784" b="1" spc="-109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 </a:t>
            </a:r>
            <a:r>
              <a:rPr lang="en-US" sz="1784" b="1" spc="-40">
                <a:solidFill>
                  <a:srgbClr val="CCCCCC"/>
                </a:solidFill>
                <a:latin typeface="Arial"/>
                <a:cs typeface="Arial"/>
                <a:hlinkClick r:id="" action="ppaction://noaction"/>
              </a:rPr>
              <a:t>PDFs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852"/>
              </a:spcBef>
              <a:buClr>
                <a:srgbClr val="FFFFFF"/>
              </a:buClr>
              <a:buFont typeface="Arial"/>
              <a:buAutoNum type="arabicPlain" startAt="5"/>
            </a:pPr>
            <a:endParaRPr sz="1784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729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73025">
              <a:spcBef>
                <a:spcPts val="70"/>
              </a:spcBef>
            </a:pPr>
            <a:fld id="{81D60167-4931-47E6-BA6A-407CBD079E47}" type="slidenum">
              <a:rPr lang="en-US" smtClean="0"/>
              <a:pPr marL="73025">
                <a:spcBef>
                  <a:spcPts val="70"/>
                </a:spcBef>
              </a:pPr>
              <a:t>2</a:t>
            </a:fld>
            <a:r>
              <a:rPr lang="en-US" spc="-1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37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674A3B9-19B9-F123-D1F8-3E4A6301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55" y="0"/>
            <a:ext cx="10036410" cy="663387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35620-60B0-4904-2EF7-F3B1253B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30" y="0"/>
            <a:ext cx="9907875" cy="68680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9D4B05-DE2D-EFE2-0B0E-1964A07C6659}"/>
                  </a:ext>
                </a:extLst>
              </p14:cNvPr>
              <p14:cNvContentPartPr/>
              <p14:nvPr/>
            </p14:nvContentPartPr>
            <p14:xfrm>
              <a:off x="1156821" y="344915"/>
              <a:ext cx="4084920" cy="1466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9D4B05-DE2D-EFE2-0B0E-1964A07C66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6020" y="334115"/>
                <a:ext cx="4106162" cy="14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5C6325D-B99C-5E55-E165-621D3ACD6FFC}"/>
                  </a:ext>
                </a:extLst>
              </p14:cNvPr>
              <p14:cNvContentPartPr/>
              <p14:nvPr/>
            </p14:nvContentPartPr>
            <p14:xfrm>
              <a:off x="2246541" y="1498355"/>
              <a:ext cx="3668400" cy="869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5C6325D-B99C-5E55-E165-621D3ACD6F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5741" y="1487559"/>
                <a:ext cx="3689640" cy="890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EEC1DF2-D480-8E30-6F6B-DABF94E9DD27}"/>
                  </a:ext>
                </a:extLst>
              </p14:cNvPr>
              <p14:cNvContentPartPr/>
              <p14:nvPr/>
            </p14:nvContentPartPr>
            <p14:xfrm>
              <a:off x="529701" y="1661795"/>
              <a:ext cx="1364760" cy="1063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EEC1DF2-D480-8E30-6F6B-DABF94E9DD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8898" y="1650991"/>
                <a:ext cx="1386006" cy="108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36575DA-C511-9E04-F1D0-ADC0FAD6CE8C}"/>
                  </a:ext>
                </a:extLst>
              </p14:cNvPr>
              <p14:cNvContentPartPr/>
              <p14:nvPr/>
            </p14:nvContentPartPr>
            <p14:xfrm>
              <a:off x="286701" y="4666355"/>
              <a:ext cx="1175400" cy="699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36575DA-C511-9E04-F1D0-ADC0FAD6CE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221" y="4650875"/>
                <a:ext cx="120600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C6AE0BD-C4E7-5C49-CCB0-A269E91E1B5C}"/>
                  </a:ext>
                </a:extLst>
              </p14:cNvPr>
              <p14:cNvContentPartPr/>
              <p14:nvPr/>
            </p14:nvContentPartPr>
            <p14:xfrm>
              <a:off x="1635981" y="5040755"/>
              <a:ext cx="54360" cy="39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C6AE0BD-C4E7-5C49-CCB0-A269E91E1B5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0501" y="5025133"/>
                <a:ext cx="84960" cy="70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33366FA-E851-9909-177B-7D3603CB083B}"/>
                  </a:ext>
                </a:extLst>
              </p14:cNvPr>
              <p14:cNvContentPartPr/>
              <p14:nvPr/>
            </p14:nvContentPartPr>
            <p14:xfrm>
              <a:off x="1635261" y="4915475"/>
              <a:ext cx="39600" cy="23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33366FA-E851-9909-177B-7D3603CB08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19781" y="4899995"/>
                <a:ext cx="70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88D964C-EE13-1BC4-FC26-09DC5E584752}"/>
                  </a:ext>
                </a:extLst>
              </p14:cNvPr>
              <p14:cNvContentPartPr/>
              <p14:nvPr/>
            </p14:nvContentPartPr>
            <p14:xfrm>
              <a:off x="995901" y="5205275"/>
              <a:ext cx="1423440" cy="533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88D964C-EE13-1BC4-FC26-09DC5E5847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5104" y="5194475"/>
                <a:ext cx="1444675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D71C1C0-DC2C-7FF5-5232-5844B4A98D61}"/>
                  </a:ext>
                </a:extLst>
              </p14:cNvPr>
              <p14:cNvContentPartPr/>
              <p14:nvPr/>
            </p14:nvContentPartPr>
            <p14:xfrm>
              <a:off x="247461" y="5573915"/>
              <a:ext cx="518040" cy="317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D71C1C0-DC2C-7FF5-5232-5844B4A98D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6653" y="5563115"/>
                <a:ext cx="539295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DD2D19B-D35C-DD5D-BEFC-E569CE383562}"/>
                  </a:ext>
                </a:extLst>
              </p14:cNvPr>
              <p14:cNvContentPartPr/>
              <p14:nvPr/>
            </p14:nvContentPartPr>
            <p14:xfrm>
              <a:off x="953061" y="6020675"/>
              <a:ext cx="674640" cy="360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DD2D19B-D35C-DD5D-BEFC-E569CE3835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2255" y="6009875"/>
                <a:ext cx="695891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0EBE7D4-A2C3-77BA-526C-45B588AB103B}"/>
                  </a:ext>
                </a:extLst>
              </p14:cNvPr>
              <p14:cNvContentPartPr/>
              <p14:nvPr/>
            </p14:nvContentPartPr>
            <p14:xfrm>
              <a:off x="239541" y="6118235"/>
              <a:ext cx="455400" cy="415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0EBE7D4-A2C3-77BA-526C-45B588AB10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8732" y="6107435"/>
                <a:ext cx="476657" cy="43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181A2729-A53B-093A-B4A0-8506DAB3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66" y="-1"/>
            <a:ext cx="11331941" cy="65944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96F61FA-7012-A30C-B364-445D3643EC3D}"/>
                  </a:ext>
                </a:extLst>
              </p14:cNvPr>
              <p14:cNvContentPartPr/>
              <p14:nvPr/>
            </p14:nvContentPartPr>
            <p14:xfrm>
              <a:off x="7232541" y="2140955"/>
              <a:ext cx="823320" cy="352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96F61FA-7012-A30C-B364-445D3643EC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7061" y="2125459"/>
                <a:ext cx="853920" cy="383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3F19C6-6C7A-49FE-F6C6-3B29F7CC584F}"/>
                  </a:ext>
                </a:extLst>
              </p14:cNvPr>
              <p14:cNvContentPartPr/>
              <p14:nvPr/>
            </p14:nvContentPartPr>
            <p14:xfrm>
              <a:off x="6669141" y="2328155"/>
              <a:ext cx="226800" cy="110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3F19C6-6C7A-49FE-F6C6-3B29F7CC58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3661" y="2312624"/>
                <a:ext cx="257400" cy="1412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B41D4B7A-F9E4-C050-0022-4D9D273B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95249"/>
            <a:ext cx="10615468" cy="639853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B92A3DE9-3FD3-7D6C-1447-7995AEDB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082" y="154200"/>
            <a:ext cx="9159664" cy="654959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0C7DC55-96D8-18E7-09C9-E38B96C9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99" y="0"/>
            <a:ext cx="10128292" cy="6774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3347D3-7041-EB6F-B52F-577E041254A6}"/>
                  </a:ext>
                </a:extLst>
              </p14:cNvPr>
              <p14:cNvContentPartPr/>
              <p14:nvPr/>
            </p14:nvContentPartPr>
            <p14:xfrm>
              <a:off x="9535896" y="780717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3347D3-7041-EB6F-B52F-577E041254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6896" y="77981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ABF5DB-6B6A-0900-8058-04B85C07B957}"/>
                  </a:ext>
                </a:extLst>
              </p14:cNvPr>
              <p14:cNvContentPartPr/>
              <p14:nvPr/>
            </p14:nvContentPartPr>
            <p14:xfrm>
              <a:off x="5006376" y="3785973"/>
              <a:ext cx="135000" cy="395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ABF5DB-6B6A-0900-8058-04B85C07B9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90896" y="3770507"/>
                <a:ext cx="165600" cy="425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2789C0-444B-5CDF-CB19-E18847EC09B5}"/>
                  </a:ext>
                </a:extLst>
              </p14:cNvPr>
              <p14:cNvContentPartPr/>
              <p14:nvPr/>
            </p14:nvContentPartPr>
            <p14:xfrm>
              <a:off x="6137136" y="3683013"/>
              <a:ext cx="130320" cy="568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2789C0-444B-5CDF-CB19-E18847EC09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1656" y="3667523"/>
                <a:ext cx="160920" cy="59941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4B9E666-BA53-EAD8-4153-479FAC131A4F}"/>
              </a:ext>
            </a:extLst>
          </p:cNvPr>
          <p:cNvSpPr txBox="1"/>
          <p:nvPr/>
        </p:nvSpPr>
        <p:spPr>
          <a:xfrm>
            <a:off x="1597572" y="5938345"/>
            <a:ext cx="9385738" cy="8358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98061B1-7319-CB78-2AC3-687C36C7A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33" y="-1"/>
            <a:ext cx="10225521" cy="67657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3E32A5-25FB-7D27-24E1-67290AD986C6}"/>
              </a:ext>
            </a:extLst>
          </p:cNvPr>
          <p:cNvSpPr txBox="1"/>
          <p:nvPr/>
        </p:nvSpPr>
        <p:spPr>
          <a:xfrm>
            <a:off x="9186041" y="1177159"/>
            <a:ext cx="1702676" cy="5150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900F0-F8E6-87E2-D4D1-6E8E8BCE785E}"/>
              </a:ext>
            </a:extLst>
          </p:cNvPr>
          <p:cNvSpPr txBox="1"/>
          <p:nvPr/>
        </p:nvSpPr>
        <p:spPr>
          <a:xfrm>
            <a:off x="430924" y="1545021"/>
            <a:ext cx="2627586" cy="3993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13DB17B1-C30B-AE79-FB01-1670A0C8E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75" y="0"/>
            <a:ext cx="9681979" cy="6715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2C6B5-EA1B-F1DF-641D-CC37DB78A1F1}"/>
              </a:ext>
            </a:extLst>
          </p:cNvPr>
          <p:cNvSpPr txBox="1"/>
          <p:nvPr/>
        </p:nvSpPr>
        <p:spPr>
          <a:xfrm>
            <a:off x="8565930" y="6346154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It’s 0.3!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00E2CDBE-4615-21E4-E688-125113E5D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15" y="-1"/>
            <a:ext cx="9091912" cy="65750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C92F23-28E0-DB80-DF82-961EDF5E0F2A}"/>
                  </a:ext>
                </a:extLst>
              </p14:cNvPr>
              <p14:cNvContentPartPr/>
              <p14:nvPr/>
            </p14:nvContentPartPr>
            <p14:xfrm>
              <a:off x="3359661" y="4633235"/>
              <a:ext cx="157320" cy="494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C92F23-28E0-DB80-DF82-961EDF5E0F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4181" y="4617755"/>
                <a:ext cx="1879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14402D-40A3-3217-54F2-C95583A0F0F1}"/>
                  </a:ext>
                </a:extLst>
              </p14:cNvPr>
              <p14:cNvContentPartPr/>
              <p14:nvPr/>
            </p14:nvContentPartPr>
            <p14:xfrm>
              <a:off x="4226541" y="4743035"/>
              <a:ext cx="611640" cy="219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14402D-40A3-3217-54F2-C95583A0F0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1070" y="4727555"/>
                <a:ext cx="642222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B67B27-1371-1F1D-C9FB-699780725E9E}"/>
                  </a:ext>
                </a:extLst>
              </p14:cNvPr>
              <p14:cNvContentPartPr/>
              <p14:nvPr/>
            </p14:nvContentPartPr>
            <p14:xfrm>
              <a:off x="7091421" y="5146235"/>
              <a:ext cx="1442880" cy="514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B67B27-1371-1F1D-C9FB-699780725E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5937" y="5130755"/>
                <a:ext cx="1473488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4EF73CC-3EBF-B36D-39FD-0BB24FA1D066}"/>
                  </a:ext>
                </a:extLst>
              </p14:cNvPr>
              <p14:cNvContentPartPr/>
              <p14:nvPr/>
            </p14:nvContentPartPr>
            <p14:xfrm>
              <a:off x="5320581" y="4743035"/>
              <a:ext cx="124920" cy="345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4EF73CC-3EBF-B36D-39FD-0BB24FA1D0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05145" y="4727555"/>
                <a:ext cx="155432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A90F35-5016-0333-313D-4D9AB264377F}"/>
                  </a:ext>
                </a:extLst>
              </p14:cNvPr>
              <p14:cNvContentPartPr/>
              <p14:nvPr/>
            </p14:nvContentPartPr>
            <p14:xfrm>
              <a:off x="6479781" y="4695875"/>
              <a:ext cx="125640" cy="42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A90F35-5016-0333-313D-4D9AB26437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64301" y="4680395"/>
                <a:ext cx="1562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1149858-EBE2-4158-20CD-796BDFCBC58F}"/>
                  </a:ext>
                </a:extLst>
              </p14:cNvPr>
              <p14:cNvContentPartPr/>
              <p14:nvPr/>
            </p14:nvContentPartPr>
            <p14:xfrm>
              <a:off x="5617581" y="5158475"/>
              <a:ext cx="110160" cy="376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1149858-EBE2-4158-20CD-796BDFCBC5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02050" y="5142995"/>
                <a:ext cx="1408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6FD0B25-F0C1-C100-DE11-9A7DE96F47E7}"/>
                  </a:ext>
                </a:extLst>
              </p14:cNvPr>
              <p14:cNvContentPartPr/>
              <p14:nvPr/>
            </p14:nvContentPartPr>
            <p14:xfrm>
              <a:off x="6244701" y="5134715"/>
              <a:ext cx="94320" cy="415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6FD0B25-F0C1-C100-DE11-9A7DE96F47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29221" y="5119235"/>
                <a:ext cx="124920" cy="44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DF585F-C231-BD42-33B9-B1F63C88A6BE}"/>
                  </a:ext>
                </a:extLst>
              </p14:cNvPr>
              <p14:cNvContentPartPr/>
              <p14:nvPr/>
            </p14:nvContentPartPr>
            <p14:xfrm>
              <a:off x="1328016" y="255668"/>
              <a:ext cx="379440" cy="1001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DF585F-C231-BD42-33B9-B1F63C88A6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2536" y="240188"/>
                <a:ext cx="41004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5011775-745C-2054-39A9-5854AC6FF374}"/>
                  </a:ext>
                </a:extLst>
              </p14:cNvPr>
              <p14:cNvContentPartPr/>
              <p14:nvPr/>
            </p14:nvContentPartPr>
            <p14:xfrm>
              <a:off x="1770096" y="184388"/>
              <a:ext cx="1081800" cy="718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5011775-745C-2054-39A9-5854AC6FF3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4616" y="168900"/>
                <a:ext cx="1112400" cy="74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67210FB-A8CB-22B6-B3F1-5BCB4B1D00B9}"/>
                  </a:ext>
                </a:extLst>
              </p14:cNvPr>
              <p14:cNvContentPartPr/>
              <p14:nvPr/>
            </p14:nvContentPartPr>
            <p14:xfrm>
              <a:off x="2890776" y="618548"/>
              <a:ext cx="466560" cy="297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67210FB-A8CB-22B6-B3F1-5BCB4B1D00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5284" y="603049"/>
                <a:ext cx="497184" cy="327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0BC335A-5205-81D9-031F-8CCD71F35553}"/>
                  </a:ext>
                </a:extLst>
              </p14:cNvPr>
              <p14:cNvContentPartPr/>
              <p14:nvPr/>
            </p14:nvContentPartPr>
            <p14:xfrm>
              <a:off x="3656496" y="535388"/>
              <a:ext cx="419040" cy="30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0BC335A-5205-81D9-031F-8CCD71F355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1003" y="519926"/>
                <a:ext cx="449666" cy="335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D980437-9523-217E-C4F3-6760AE15BD79}"/>
                  </a:ext>
                </a:extLst>
              </p14:cNvPr>
              <p14:cNvContentPartPr/>
              <p14:nvPr/>
            </p14:nvContentPartPr>
            <p14:xfrm>
              <a:off x="4089936" y="515948"/>
              <a:ext cx="719640" cy="284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D980437-9523-217E-C4F3-6760AE15BD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4456" y="500448"/>
                <a:ext cx="750240" cy="315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00D3058-D663-187C-4161-EC3357CC5969}"/>
                  </a:ext>
                </a:extLst>
              </p14:cNvPr>
              <p14:cNvContentPartPr/>
              <p14:nvPr/>
            </p14:nvContentPartPr>
            <p14:xfrm>
              <a:off x="2077536" y="523868"/>
              <a:ext cx="213840" cy="545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00D3058-D663-187C-4161-EC3357CC596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62082" y="508388"/>
                <a:ext cx="244389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FD8B293-5E72-9D6F-7449-54D603BC3044}"/>
                  </a:ext>
                </a:extLst>
              </p14:cNvPr>
              <p14:cNvContentPartPr/>
              <p14:nvPr/>
            </p14:nvContentPartPr>
            <p14:xfrm>
              <a:off x="4903896" y="374108"/>
              <a:ext cx="1065960" cy="473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FD8B293-5E72-9D6F-7449-54D603BC30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88421" y="358640"/>
                <a:ext cx="1096550" cy="504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22F1DBA-A6B5-6138-305A-AE2978D8E0CF}"/>
                  </a:ext>
                </a:extLst>
              </p14:cNvPr>
              <p14:cNvContentPartPr/>
              <p14:nvPr/>
            </p14:nvContentPartPr>
            <p14:xfrm>
              <a:off x="6695616" y="394268"/>
              <a:ext cx="560880" cy="280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22F1DBA-A6B5-6138-305A-AE2978D8E0C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80136" y="378788"/>
                <a:ext cx="5914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043A745-C0F5-0F7D-A585-A668E48077AD}"/>
                  </a:ext>
                </a:extLst>
              </p14:cNvPr>
              <p14:cNvContentPartPr/>
              <p14:nvPr/>
            </p14:nvContentPartPr>
            <p14:xfrm>
              <a:off x="7532616" y="184388"/>
              <a:ext cx="450000" cy="457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043A745-C0F5-0F7D-A585-A668E48077A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17148" y="168908"/>
                <a:ext cx="480576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15254D2-5DE8-4A8C-7553-4663BDDE572D}"/>
                  </a:ext>
                </a:extLst>
              </p14:cNvPr>
              <p14:cNvContentPartPr/>
              <p14:nvPr/>
            </p14:nvContentPartPr>
            <p14:xfrm>
              <a:off x="7462416" y="736988"/>
              <a:ext cx="408960" cy="55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15254D2-5DE8-4A8C-7553-4663BDDE572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46950" y="721508"/>
                <a:ext cx="439533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2DE574D-0C4C-D7B8-F652-C81BF2CB32D3}"/>
                  </a:ext>
                </a:extLst>
              </p14:cNvPr>
              <p14:cNvContentPartPr/>
              <p14:nvPr/>
            </p14:nvContentPartPr>
            <p14:xfrm>
              <a:off x="7572936" y="902948"/>
              <a:ext cx="173160" cy="165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2DE574D-0C4C-D7B8-F652-C81BF2CB32D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57456" y="887468"/>
                <a:ext cx="203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C0DA26C-A8DF-C325-D83E-E317B94E01AD}"/>
                  </a:ext>
                </a:extLst>
              </p14:cNvPr>
              <p14:cNvContentPartPr/>
              <p14:nvPr/>
            </p14:nvContentPartPr>
            <p14:xfrm>
              <a:off x="8179896" y="539708"/>
              <a:ext cx="197640" cy="276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C0DA26C-A8DF-C325-D83E-E317B94E01A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64416" y="524248"/>
                <a:ext cx="228240" cy="3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268D0C8-5EA9-A34A-7EE1-AE962EF83238}"/>
                  </a:ext>
                </a:extLst>
              </p14:cNvPr>
              <p14:cNvContentPartPr/>
              <p14:nvPr/>
            </p14:nvContentPartPr>
            <p14:xfrm>
              <a:off x="6403656" y="192308"/>
              <a:ext cx="261000" cy="710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268D0C8-5EA9-A34A-7EE1-AE962EF8323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88155" y="176828"/>
                <a:ext cx="291642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39C4D59-5103-D987-9D0B-CBFFD8E21979}"/>
                  </a:ext>
                </a:extLst>
              </p14:cNvPr>
              <p14:cNvContentPartPr/>
              <p14:nvPr/>
            </p14:nvContentPartPr>
            <p14:xfrm>
              <a:off x="8606136" y="84668"/>
              <a:ext cx="2321280" cy="976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39C4D59-5103-D987-9D0B-CBFFD8E2197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90656" y="69194"/>
                <a:ext cx="2351880" cy="1006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84399F9-B7EA-8ECD-5AA5-4655B8494BE9}"/>
                  </a:ext>
                </a:extLst>
              </p14:cNvPr>
              <p14:cNvContentPartPr/>
              <p14:nvPr/>
            </p14:nvContentPartPr>
            <p14:xfrm>
              <a:off x="11037216" y="887108"/>
              <a:ext cx="126720" cy="211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84399F9-B7EA-8ECD-5AA5-4655B8494BE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21736" y="871628"/>
                <a:ext cx="157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C82ECFF-4EB7-8B3C-792C-5F1BB7F11652}"/>
                  </a:ext>
                </a:extLst>
              </p14:cNvPr>
              <p14:cNvContentPartPr/>
              <p14:nvPr/>
            </p14:nvContentPartPr>
            <p14:xfrm>
              <a:off x="11463456" y="713228"/>
              <a:ext cx="134640" cy="32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C82ECFF-4EB7-8B3C-792C-5F1BB7F1165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447976" y="697748"/>
                <a:ext cx="1652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5E4FE54-262A-FAEF-5266-3F4FE492C006}"/>
                  </a:ext>
                </a:extLst>
              </p14:cNvPr>
              <p14:cNvContentPartPr/>
              <p14:nvPr/>
            </p14:nvContentPartPr>
            <p14:xfrm>
              <a:off x="11464536" y="619628"/>
              <a:ext cx="173160" cy="230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5E4FE54-262A-FAEF-5266-3F4FE492C00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449056" y="604386"/>
                <a:ext cx="203760" cy="53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AE6148E-3DAC-D3F6-109C-F17F8B8AD792}"/>
                  </a:ext>
                </a:extLst>
              </p14:cNvPr>
              <p14:cNvContentPartPr/>
              <p14:nvPr/>
            </p14:nvContentPartPr>
            <p14:xfrm>
              <a:off x="11045136" y="105548"/>
              <a:ext cx="482040" cy="237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AE6148E-3DAC-D3F6-109C-F17F8B8AD79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029644" y="90068"/>
                <a:ext cx="512663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8E2617F-2B8E-38F8-F81A-5D250A5FC780}"/>
                  </a:ext>
                </a:extLst>
              </p14:cNvPr>
              <p14:cNvContentPartPr/>
              <p14:nvPr/>
            </p14:nvContentPartPr>
            <p14:xfrm>
              <a:off x="735816" y="1913108"/>
              <a:ext cx="567720" cy="316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8E2617F-2B8E-38F8-F81A-5D250A5FC78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0336" y="1897628"/>
                <a:ext cx="5983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CE7F5E5-2FFA-BE61-39B4-5A49FCA37460}"/>
                  </a:ext>
                </a:extLst>
              </p14:cNvPr>
              <p14:cNvContentPartPr/>
              <p14:nvPr/>
            </p14:nvContentPartPr>
            <p14:xfrm>
              <a:off x="1438536" y="1526468"/>
              <a:ext cx="1184400" cy="1307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CE7F5E5-2FFA-BE61-39B4-5A49FCA3746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23056" y="1510992"/>
                <a:ext cx="1215000" cy="1337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4DEAAFD-E13F-9726-81BE-8181D5EB1339}"/>
                  </a:ext>
                </a:extLst>
              </p14:cNvPr>
              <p14:cNvContentPartPr/>
              <p14:nvPr/>
            </p14:nvContentPartPr>
            <p14:xfrm>
              <a:off x="3349776" y="1795748"/>
              <a:ext cx="1278360" cy="5281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4DEAAFD-E13F-9726-81BE-8181D5EB133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34296" y="1780279"/>
                <a:ext cx="1308960" cy="558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D627B30-78A0-143A-96FA-FF47B0E3B7B5}"/>
                  </a:ext>
                </a:extLst>
              </p14:cNvPr>
              <p14:cNvContentPartPr/>
              <p14:nvPr/>
            </p14:nvContentPartPr>
            <p14:xfrm>
              <a:off x="2835696" y="2110388"/>
              <a:ext cx="189720" cy="347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D627B30-78A0-143A-96FA-FF47B0E3B7B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20245" y="2094908"/>
                <a:ext cx="220262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9E7B528-BD0A-6DAA-F4F7-A754DDBBA910}"/>
                  </a:ext>
                </a:extLst>
              </p14:cNvPr>
              <p14:cNvContentPartPr/>
              <p14:nvPr/>
            </p14:nvContentPartPr>
            <p14:xfrm>
              <a:off x="4730376" y="1526468"/>
              <a:ext cx="1026720" cy="1010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9E7B528-BD0A-6DAA-F4F7-A754DDBBA91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714896" y="1510988"/>
                <a:ext cx="105732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42B7F2A-AA05-36AD-27DD-80A80D561768}"/>
                  </a:ext>
                </a:extLst>
              </p14:cNvPr>
              <p14:cNvContentPartPr/>
              <p14:nvPr/>
            </p14:nvContentPartPr>
            <p14:xfrm>
              <a:off x="6103776" y="1913108"/>
              <a:ext cx="299160" cy="2059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42B7F2A-AA05-36AD-27DD-80A80D56176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088315" y="1897601"/>
                <a:ext cx="329723" cy="236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5B5A8A6-4DF3-F98E-37A0-4C42AA1F2473}"/>
                  </a:ext>
                </a:extLst>
              </p14:cNvPr>
              <p14:cNvContentPartPr/>
              <p14:nvPr/>
            </p14:nvContentPartPr>
            <p14:xfrm>
              <a:off x="743736" y="386348"/>
              <a:ext cx="213840" cy="714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5B5A8A6-4DF3-F98E-37A0-4C42AA1F247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8230" y="370868"/>
                <a:ext cx="244492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EFF9BCC-997C-D8A7-03BB-3181AFAA7CE2}"/>
                  </a:ext>
                </a:extLst>
              </p14:cNvPr>
              <p14:cNvContentPartPr/>
              <p14:nvPr/>
            </p14:nvContentPartPr>
            <p14:xfrm>
              <a:off x="783336" y="3436628"/>
              <a:ext cx="347400" cy="805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EFF9BCC-997C-D8A7-03BB-3181AFAA7CE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7856" y="3421141"/>
                <a:ext cx="378000" cy="836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828431D-0FA1-AF36-E666-4189B56EB7A2}"/>
                  </a:ext>
                </a:extLst>
              </p14:cNvPr>
              <p14:cNvContentPartPr/>
              <p14:nvPr/>
            </p14:nvContentPartPr>
            <p14:xfrm>
              <a:off x="6889461" y="1607075"/>
              <a:ext cx="798120" cy="369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828431D-0FA1-AF36-E666-4189B56EB7A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873988" y="1591580"/>
                <a:ext cx="828706" cy="39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B66CEAC-C46E-93BC-78D0-6F01619F7776}"/>
                  </a:ext>
                </a:extLst>
              </p14:cNvPr>
              <p14:cNvContentPartPr/>
              <p14:nvPr/>
            </p14:nvContentPartPr>
            <p14:xfrm>
              <a:off x="7828341" y="1544435"/>
              <a:ext cx="564840" cy="4356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B66CEAC-C46E-93BC-78D0-6F01619F777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12851" y="1528968"/>
                <a:ext cx="595460" cy="466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E4A5ED33-3851-C6BA-B2B8-C0FC37BEE483}"/>
                  </a:ext>
                </a:extLst>
              </p14:cNvPr>
              <p14:cNvContentPartPr/>
              <p14:nvPr/>
            </p14:nvContentPartPr>
            <p14:xfrm>
              <a:off x="8028861" y="2437955"/>
              <a:ext cx="975960" cy="11894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E4A5ED33-3851-C6BA-B2B8-C0FC37BEE48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3381" y="2422475"/>
                <a:ext cx="1006560" cy="12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0CCE83E-55AA-5F50-5320-54A3F9524FA8}"/>
                  </a:ext>
                </a:extLst>
              </p14:cNvPr>
              <p14:cNvContentPartPr/>
              <p14:nvPr/>
            </p14:nvContentPartPr>
            <p14:xfrm>
              <a:off x="5821341" y="2586995"/>
              <a:ext cx="1458360" cy="9410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0CCE83E-55AA-5F50-5320-54A3F9524FA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05861" y="2571515"/>
                <a:ext cx="1488960" cy="9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7328A07-DF24-50CA-25BE-81C4B8C25D19}"/>
                  </a:ext>
                </a:extLst>
              </p14:cNvPr>
              <p14:cNvContentPartPr/>
              <p14:nvPr/>
            </p14:nvContentPartPr>
            <p14:xfrm>
              <a:off x="4924221" y="2971115"/>
              <a:ext cx="646560" cy="6973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7328A07-DF24-50CA-25BE-81C4B8C25D1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908741" y="2955627"/>
                <a:ext cx="677160" cy="727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CC2F74B-C41F-4BDE-2A5B-23B9F9F0F760}"/>
                  </a:ext>
                </a:extLst>
              </p14:cNvPr>
              <p14:cNvContentPartPr/>
              <p14:nvPr/>
            </p14:nvContentPartPr>
            <p14:xfrm>
              <a:off x="1650741" y="3174875"/>
              <a:ext cx="2571480" cy="9255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CC2F74B-C41F-4BDE-2A5B-23B9F9F0F76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635261" y="3159389"/>
                <a:ext cx="2602080" cy="956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4DC2292-D191-FA3F-11FA-7C9C2DE7198E}"/>
                  </a:ext>
                </a:extLst>
              </p14:cNvPr>
              <p14:cNvContentPartPr/>
              <p14:nvPr/>
            </p14:nvContentPartPr>
            <p14:xfrm>
              <a:off x="7616661" y="3261275"/>
              <a:ext cx="165240" cy="141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4DC2292-D191-FA3F-11FA-7C9C2DE7198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01147" y="3245834"/>
                <a:ext cx="195907" cy="171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3967AF8-45C2-36A1-1F4C-B5D3A9329D4D}"/>
                  </a:ext>
                </a:extLst>
              </p14:cNvPr>
              <p14:cNvContentPartPr/>
              <p14:nvPr/>
            </p14:nvContentPartPr>
            <p14:xfrm>
              <a:off x="9356901" y="2532995"/>
              <a:ext cx="1050840" cy="7596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3967AF8-45C2-36A1-1F4C-B5D3A9329D4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341421" y="2517515"/>
                <a:ext cx="108144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7F3DA11-9474-67EB-F766-593CA702F0BD}"/>
                  </a:ext>
                </a:extLst>
              </p14:cNvPr>
              <p14:cNvContentPartPr/>
              <p14:nvPr/>
            </p14:nvContentPartPr>
            <p14:xfrm>
              <a:off x="10396221" y="2829995"/>
              <a:ext cx="1446480" cy="3765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7F3DA11-9474-67EB-F766-593CA702F0B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380737" y="2814515"/>
                <a:ext cx="1477088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6ADEA6D-A341-E84C-7584-4D7AE7CA4912}"/>
                  </a:ext>
                </a:extLst>
              </p14:cNvPr>
              <p14:cNvContentPartPr/>
              <p14:nvPr/>
            </p14:nvContentPartPr>
            <p14:xfrm>
              <a:off x="5170821" y="5181918"/>
              <a:ext cx="259200" cy="1339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6ADEA6D-A341-E84C-7584-4D7AE7CA491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60021" y="5171118"/>
                <a:ext cx="2804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3FCB907C-43CE-AC90-6AEF-28E27F332266}"/>
                  </a:ext>
                </a:extLst>
              </p14:cNvPr>
              <p14:cNvContentPartPr/>
              <p14:nvPr/>
            </p14:nvContentPartPr>
            <p14:xfrm>
              <a:off x="3398901" y="4860438"/>
              <a:ext cx="1223640" cy="6667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3FCB907C-43CE-AC90-6AEF-28E27F33226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388098" y="4849638"/>
                <a:ext cx="1244886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BB9BBFE-6FAA-3FE3-3E69-C9E16EB3611C}"/>
                  </a:ext>
                </a:extLst>
              </p14:cNvPr>
              <p14:cNvContentPartPr/>
              <p14:nvPr/>
            </p14:nvContentPartPr>
            <p14:xfrm>
              <a:off x="5876421" y="5213238"/>
              <a:ext cx="1066680" cy="86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BB9BBFE-6FAA-3FE3-3E69-C9E16EB3611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865621" y="5202393"/>
                <a:ext cx="1087920" cy="108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C34A4665-3060-5ED4-047F-A25386A3CFA8}"/>
                  </a:ext>
                </a:extLst>
              </p14:cNvPr>
              <p14:cNvContentPartPr/>
              <p14:nvPr/>
            </p14:nvContentPartPr>
            <p14:xfrm>
              <a:off x="5970381" y="5479638"/>
              <a:ext cx="1105560" cy="4161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C34A4665-3060-5ED4-047F-A25386A3CFA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59581" y="5468829"/>
                <a:ext cx="1126800" cy="437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840692BF-95ED-EA90-304A-7D9AE631F761}"/>
                  </a:ext>
                </a:extLst>
              </p14:cNvPr>
              <p14:cNvContentPartPr/>
              <p14:nvPr/>
            </p14:nvContentPartPr>
            <p14:xfrm>
              <a:off x="5829261" y="4672158"/>
              <a:ext cx="1199880" cy="3445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840692BF-95ED-EA90-304A-7D9AE631F76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818458" y="4661358"/>
                <a:ext cx="1221126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3417EA43-42A8-5926-3FEF-6E837D19F5F5}"/>
                  </a:ext>
                </a:extLst>
              </p14:cNvPr>
              <p14:cNvContentPartPr/>
              <p14:nvPr/>
            </p14:nvContentPartPr>
            <p14:xfrm>
              <a:off x="7264941" y="5307198"/>
              <a:ext cx="234720" cy="162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3417EA43-42A8-5926-3FEF-6E837D19F5F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254141" y="5296153"/>
                <a:ext cx="255960" cy="3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EA99AA6A-574F-7BF1-EAFF-BAD07DED2F59}"/>
                  </a:ext>
                </a:extLst>
              </p14:cNvPr>
              <p14:cNvContentPartPr/>
              <p14:nvPr/>
            </p14:nvContentPartPr>
            <p14:xfrm>
              <a:off x="7295181" y="4813278"/>
              <a:ext cx="1333080" cy="4003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EA99AA6A-574F-7BF1-EAFF-BAD07DED2F5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84381" y="4802478"/>
                <a:ext cx="1354320" cy="4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86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61B6A-BC2A-3252-B2C0-A8D0F3F736E4}"/>
              </a:ext>
            </a:extLst>
          </p:cNvPr>
          <p:cNvSpPr txBox="1"/>
          <p:nvPr/>
        </p:nvSpPr>
        <p:spPr>
          <a:xfrm>
            <a:off x="3445200" y="252249"/>
            <a:ext cx="4979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Motivation: 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5D184-84EB-4F81-8F43-9F3698F0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79" y="1288068"/>
            <a:ext cx="9122979" cy="492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15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F1B3A8A3-6116-8835-0ABC-B077643F6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78" y="0"/>
            <a:ext cx="10413558" cy="658101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23A02BE-551D-8013-3D70-B6010770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273049"/>
            <a:ext cx="11857887" cy="619702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3BB1C01-4628-D944-C1CD-0D4890D4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2" y="0"/>
            <a:ext cx="10391802" cy="651025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/>
          <p:nvPr/>
        </p:nvSpPr>
        <p:spPr>
          <a:xfrm>
            <a:off x="772886" y="-1"/>
            <a:ext cx="10798628" cy="6497336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75503">
              <a:spcBef>
                <a:spcPts val="178"/>
              </a:spcBef>
            </a:pPr>
            <a:r>
              <a:rPr lang="en-US" sz="2200" b="1">
                <a:solidFill>
                  <a:srgbClr val="D41A2C"/>
                </a:solidFill>
                <a:latin typeface="Arial"/>
                <a:cs typeface="Arial"/>
              </a:rPr>
              <a:t>In</a:t>
            </a:r>
            <a:r>
              <a:rPr lang="en-US" sz="2200" b="1" spc="-5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200" b="1">
                <a:solidFill>
                  <a:srgbClr val="D41A2C"/>
                </a:solidFill>
                <a:latin typeface="Arial"/>
                <a:cs typeface="Arial"/>
              </a:rPr>
              <a:t>Real</a:t>
            </a:r>
            <a:r>
              <a:rPr lang="en-US" sz="2200" b="1" spc="-40">
                <a:solidFill>
                  <a:srgbClr val="D41A2C"/>
                </a:solidFill>
                <a:latin typeface="Arial"/>
                <a:cs typeface="Arial"/>
              </a:rPr>
              <a:t> Life</a:t>
            </a:r>
            <a:endParaRPr lang="en-US" sz="2200">
              <a:latin typeface="Arial"/>
              <a:cs typeface="Arial"/>
            </a:endParaRPr>
          </a:p>
          <a:p>
            <a:pPr marL="573821" marR="71728">
              <a:lnSpc>
                <a:spcPts val="2160"/>
              </a:lnSpc>
              <a:spcBef>
                <a:spcPts val="59"/>
              </a:spcBef>
            </a:pPr>
            <a:r>
              <a:rPr lang="en-US" sz="2200">
                <a:latin typeface="Arial"/>
                <a:cs typeface="Arial"/>
              </a:rPr>
              <a:t>We</a:t>
            </a:r>
            <a:r>
              <a:rPr lang="en-US" sz="2200" spc="-6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often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don’t</a:t>
            </a:r>
            <a:r>
              <a:rPr lang="en-US" sz="2200" spc="-6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know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for</a:t>
            </a:r>
            <a:r>
              <a:rPr lang="en-US" sz="2200" spc="-6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sure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what</a:t>
            </a:r>
            <a:r>
              <a:rPr lang="en-US" sz="2200" spc="-6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the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probability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function</a:t>
            </a:r>
            <a:r>
              <a:rPr lang="en-US" sz="2200" spc="-6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for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a</a:t>
            </a:r>
            <a:r>
              <a:rPr lang="en-US" sz="2200" spc="-69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random variable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is;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we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only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have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data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that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we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can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use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to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estimate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it.</a:t>
            </a:r>
            <a:r>
              <a:rPr lang="en-US" sz="2200" spc="6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There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are</a:t>
            </a:r>
            <a:r>
              <a:rPr lang="en-US" sz="2200" spc="-40">
                <a:latin typeface="Arial"/>
                <a:cs typeface="Arial"/>
              </a:rPr>
              <a:t> many </a:t>
            </a:r>
            <a:r>
              <a:rPr lang="en-US" sz="2200" spc="-20">
                <a:latin typeface="Arial"/>
                <a:cs typeface="Arial"/>
              </a:rPr>
              <a:t>ways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to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do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this: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476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 spc="-20">
                <a:solidFill>
                  <a:srgbClr val="FF0000"/>
                </a:solidFill>
                <a:latin typeface="Arial"/>
                <a:cs typeface="Arial"/>
              </a:rPr>
              <a:t>Histograms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535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>
                <a:latin typeface="Arial"/>
                <a:cs typeface="Arial"/>
              </a:rPr>
              <a:t>Maximum</a:t>
            </a:r>
            <a:r>
              <a:rPr lang="en-US" sz="2200" spc="-20">
                <a:latin typeface="Arial"/>
                <a:cs typeface="Arial"/>
              </a:rPr>
              <a:t> Likelihood Estimation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535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>
                <a:latin typeface="Arial"/>
                <a:cs typeface="Arial"/>
              </a:rPr>
              <a:t>Kernel</a:t>
            </a:r>
            <a:r>
              <a:rPr lang="en-US" sz="2200" spc="-8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Density</a:t>
            </a:r>
            <a:r>
              <a:rPr lang="en-US" sz="2200" spc="-89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Estimation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535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>
                <a:latin typeface="Arial"/>
                <a:cs typeface="Arial"/>
              </a:rPr>
              <a:t>Method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of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Moments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535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>
                <a:latin typeface="Arial"/>
                <a:cs typeface="Arial"/>
              </a:rPr>
              <a:t>MAP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Estimation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535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 spc="-20">
                <a:latin typeface="Arial"/>
                <a:cs typeface="Arial"/>
              </a:rPr>
              <a:t>Bayesian</a:t>
            </a:r>
            <a:r>
              <a:rPr lang="en-US" sz="2200" spc="-3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Estimation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535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 spc="-20">
                <a:latin typeface="Arial"/>
                <a:cs typeface="Arial"/>
              </a:rPr>
              <a:t>Variational</a:t>
            </a:r>
            <a:r>
              <a:rPr lang="en-US" sz="2200" spc="1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Autoencoders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535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 spc="-20">
                <a:latin typeface="Arial"/>
                <a:cs typeface="Arial"/>
              </a:rPr>
              <a:t>Generative</a:t>
            </a:r>
            <a:r>
              <a:rPr lang="en-US" sz="2200" spc="1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Adversarial</a:t>
            </a:r>
            <a:r>
              <a:rPr lang="en-US" sz="2200" spc="1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Networks</a:t>
            </a:r>
            <a:r>
              <a:rPr lang="en-US" sz="2200" spc="1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(GANs)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535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 spc="-20">
                <a:latin typeface="Arial"/>
                <a:cs typeface="Arial"/>
              </a:rPr>
              <a:t>Transformers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535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>
                <a:latin typeface="Arial"/>
                <a:cs typeface="Arial"/>
              </a:rPr>
              <a:t>Flow</a:t>
            </a:r>
            <a:r>
              <a:rPr lang="en-US" sz="2200" spc="-79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models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535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 spc="-20">
                <a:latin typeface="Arial"/>
                <a:cs typeface="Arial"/>
              </a:rPr>
              <a:t>Variational</a:t>
            </a:r>
            <a:r>
              <a:rPr lang="en-US" sz="2200" spc="1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Inference</a:t>
            </a:r>
            <a:endParaRPr lang="en-US" sz="2200">
              <a:latin typeface="Arial"/>
              <a:cs typeface="Arial"/>
            </a:endParaRPr>
          </a:p>
          <a:p>
            <a:pPr marL="1035646" indent="-229025">
              <a:spcBef>
                <a:spcPts val="535"/>
              </a:spcBef>
              <a:buClr>
                <a:srgbClr val="D41A2C"/>
              </a:buClr>
              <a:buFont typeface="Menlo"/>
              <a:buChar char="•"/>
              <a:tabLst>
                <a:tab pos="1035646" algn="l"/>
              </a:tabLst>
            </a:pPr>
            <a:r>
              <a:rPr lang="en-US" sz="2200">
                <a:latin typeface="Arial"/>
                <a:cs typeface="Arial"/>
              </a:rPr>
              <a:t>and</a:t>
            </a:r>
            <a:r>
              <a:rPr lang="en-US" sz="2200" spc="-69">
                <a:latin typeface="Arial"/>
                <a:cs typeface="Arial"/>
              </a:rPr>
              <a:t> </a:t>
            </a:r>
            <a:r>
              <a:rPr lang="en-US" sz="2200" spc="-40">
                <a:latin typeface="Arial"/>
                <a:cs typeface="Arial"/>
              </a:rPr>
              <a:t>many,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many</a:t>
            </a:r>
            <a:r>
              <a:rPr lang="en-US" sz="2200" spc="-69">
                <a:latin typeface="Arial"/>
                <a:cs typeface="Arial"/>
              </a:rPr>
              <a:t> </a:t>
            </a:r>
            <a:r>
              <a:rPr lang="en-US" sz="2200" spc="-40">
                <a:latin typeface="Arial"/>
                <a:cs typeface="Arial"/>
              </a:rPr>
              <a:t>more</a:t>
            </a:r>
            <a:endParaRPr lang="en-US" sz="2200">
              <a:latin typeface="Arial"/>
              <a:cs typeface="Arial"/>
            </a:endParaRPr>
          </a:p>
          <a:p>
            <a:pPr marL="573821" marR="60402">
              <a:lnSpc>
                <a:spcPct val="101000"/>
              </a:lnSpc>
              <a:spcBef>
                <a:spcPts val="525"/>
              </a:spcBef>
            </a:pP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would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take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lang="en-US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entire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course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spc="-20">
                <a:solidFill>
                  <a:srgbClr val="0000FF"/>
                </a:solidFill>
                <a:latin typeface="Arial"/>
                <a:cs typeface="Arial"/>
              </a:rPr>
              <a:t>(maybe</a:t>
            </a:r>
            <a:r>
              <a:rPr lang="en-US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DS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4420?)</a:t>
            </a:r>
            <a:r>
              <a:rPr lang="en-US" sz="2200" spc="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lang="en-US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spc="-20">
                <a:solidFill>
                  <a:srgbClr val="0000FF"/>
                </a:solidFill>
                <a:latin typeface="Arial"/>
                <a:cs typeface="Arial"/>
              </a:rPr>
              <a:t>cover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all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lang="en-US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this.</a:t>
            </a:r>
            <a:r>
              <a:rPr lang="en-US" sz="2200" spc="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We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 may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talk</a:t>
            </a:r>
            <a:r>
              <a:rPr lang="en-US" sz="2200" spc="-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about</a:t>
            </a:r>
            <a:r>
              <a:rPr lang="en-US" sz="2200" spc="-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lang="en-US" sz="2200" spc="-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few,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but</a:t>
            </a:r>
            <a:r>
              <a:rPr lang="en-US" sz="2200" spc="-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lang="en-US" sz="2200" spc="-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now</a:t>
            </a:r>
            <a:r>
              <a:rPr lang="en-US" sz="2200" spc="-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spc="-20">
                <a:solidFill>
                  <a:srgbClr val="0000FF"/>
                </a:solidFill>
                <a:latin typeface="Arial"/>
                <a:cs typeface="Arial"/>
              </a:rPr>
              <a:t>let’s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just</a:t>
            </a:r>
            <a:r>
              <a:rPr lang="en-US" sz="2200" spc="-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focus</a:t>
            </a:r>
            <a:r>
              <a:rPr lang="en-US" sz="2200" spc="-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lang="en-US" sz="2200" spc="-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lang="en-US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simplest</a:t>
            </a:r>
            <a:r>
              <a:rPr lang="en-US" sz="2200" spc="-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one...</a:t>
            </a:r>
            <a:r>
              <a:rPr lang="en-US" sz="22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spc="-20">
                <a:solidFill>
                  <a:srgbClr val="FF0000"/>
                </a:solidFill>
                <a:latin typeface="Arial"/>
                <a:cs typeface="Arial"/>
              </a:rPr>
              <a:t>histograms</a:t>
            </a:r>
            <a:endParaRPr lang="en-US" sz="22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729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73025">
              <a:spcBef>
                <a:spcPts val="70"/>
              </a:spcBef>
            </a:pPr>
            <a:fld id="{81D60167-4931-47E6-BA6A-407CBD079E47}" type="slidenum">
              <a:rPr lang="en-US" smtClean="0"/>
              <a:pPr marL="73025">
                <a:spcBef>
                  <a:spcPts val="70"/>
                </a:spcBef>
              </a:pPr>
              <a:t>33</a:t>
            </a:fld>
            <a:r>
              <a:rPr lang="en-US" spc="-1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37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/>
          <p:nvPr/>
        </p:nvSpPr>
        <p:spPr>
          <a:xfrm>
            <a:off x="1717047" y="591145"/>
            <a:ext cx="5707010" cy="42298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600" b="1">
                <a:solidFill>
                  <a:srgbClr val="D41A2C"/>
                </a:solidFill>
                <a:latin typeface="Arial"/>
                <a:cs typeface="Arial"/>
              </a:rPr>
              <a:t>Using</a:t>
            </a:r>
            <a:r>
              <a:rPr lang="en-US" sz="2600" b="1" spc="-13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600" b="1" spc="-20">
                <a:solidFill>
                  <a:srgbClr val="D41A2C"/>
                </a:solidFill>
                <a:latin typeface="Arial"/>
                <a:cs typeface="Arial"/>
              </a:rPr>
              <a:t>Histograms</a:t>
            </a:r>
            <a:endParaRPr lang="en-US" sz="2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19110" y="2838793"/>
            <a:ext cx="9753780" cy="1167427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75503" marR="60402">
              <a:lnSpc>
                <a:spcPct val="101000"/>
              </a:lnSpc>
              <a:spcBef>
                <a:spcPts val="168"/>
              </a:spcBef>
            </a:pPr>
            <a:r>
              <a:rPr lang="en-US" sz="2300">
                <a:latin typeface="Arial"/>
                <a:cs typeface="Arial"/>
              </a:rPr>
              <a:t>Check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out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the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 b="1" spc="-20">
                <a:latin typeface="Arial"/>
                <a:cs typeface="Arial"/>
              </a:rPr>
              <a:t>probability.ipynb</a:t>
            </a:r>
            <a:r>
              <a:rPr lang="en-US" sz="2300" b="1" spc="-4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file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again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to</a:t>
            </a:r>
            <a:r>
              <a:rPr lang="en-US" sz="2300" spc="-4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see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how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to</a:t>
            </a:r>
            <a:r>
              <a:rPr lang="en-US" sz="2300" spc="-4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create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 spc="-40">
                <a:latin typeface="Arial"/>
                <a:cs typeface="Arial"/>
              </a:rPr>
              <a:t>basic </a:t>
            </a:r>
            <a:r>
              <a:rPr lang="en-US" sz="2300" spc="-20">
                <a:latin typeface="Arial"/>
                <a:cs typeface="Arial"/>
              </a:rPr>
              <a:t>histograms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in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python.</a:t>
            </a:r>
            <a:r>
              <a:rPr lang="en-US" sz="2300" spc="69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We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can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use</a:t>
            </a:r>
            <a:r>
              <a:rPr lang="en-US" sz="2300" spc="-4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these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to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estimate</a:t>
            </a:r>
            <a:r>
              <a:rPr lang="en-US" sz="2300" spc="-4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both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 b="1">
                <a:latin typeface="Arial"/>
                <a:cs typeface="Arial"/>
              </a:rPr>
              <a:t>PMFs</a:t>
            </a:r>
            <a:r>
              <a:rPr lang="en-US" sz="2300" b="1" spc="-40">
                <a:latin typeface="Arial"/>
                <a:cs typeface="Arial"/>
              </a:rPr>
              <a:t> </a:t>
            </a:r>
            <a:r>
              <a:rPr lang="en-US" sz="2300">
                <a:latin typeface="Arial"/>
                <a:cs typeface="Arial"/>
              </a:rPr>
              <a:t>and</a:t>
            </a:r>
            <a:r>
              <a:rPr lang="en-US" sz="2300" spc="-50">
                <a:latin typeface="Arial"/>
                <a:cs typeface="Arial"/>
              </a:rPr>
              <a:t> </a:t>
            </a:r>
            <a:r>
              <a:rPr lang="en-US" sz="2300" b="1" spc="-20">
                <a:latin typeface="Arial"/>
                <a:cs typeface="Arial"/>
              </a:rPr>
              <a:t>PDFs</a:t>
            </a:r>
            <a:r>
              <a:rPr lang="en-US" sz="2300" spc="-20">
                <a:latin typeface="Arial"/>
                <a:cs typeface="Arial"/>
              </a:rPr>
              <a:t>.</a:t>
            </a:r>
            <a:endParaRPr lang="en-US" sz="2300">
              <a:latin typeface="Arial"/>
              <a:cs typeface="Arial"/>
            </a:endParaRPr>
          </a:p>
          <a:p>
            <a:pPr marL="536070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536070" algn="l"/>
              </a:tabLst>
            </a:pPr>
            <a:r>
              <a:rPr lang="en-US" sz="2300" spc="-50">
                <a:solidFill>
                  <a:srgbClr val="FF0000"/>
                </a:solidFill>
                <a:latin typeface="Arial"/>
                <a:cs typeface="Arial"/>
              </a:rPr>
              <a:t>You’ll</a:t>
            </a:r>
            <a:r>
              <a:rPr lang="en-US" sz="23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30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lang="en-US" sz="23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30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lang="en-US" sz="23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30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lang="en-US" sz="23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3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en-US" sz="23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300" spc="-20">
                <a:solidFill>
                  <a:srgbClr val="FF0000"/>
                </a:solidFill>
                <a:latin typeface="Arial"/>
                <a:cs typeface="Arial"/>
              </a:rPr>
              <a:t>few different</a:t>
            </a:r>
            <a:r>
              <a:rPr lang="en-US" sz="23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300">
                <a:solidFill>
                  <a:srgbClr val="FF0000"/>
                </a:solidFill>
                <a:latin typeface="Arial"/>
                <a:cs typeface="Arial"/>
              </a:rPr>
              <a:t>shaped</a:t>
            </a:r>
            <a:r>
              <a:rPr lang="en-US" sz="23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300" spc="-20">
                <a:solidFill>
                  <a:srgbClr val="FF0000"/>
                </a:solidFill>
                <a:latin typeface="Arial"/>
                <a:cs typeface="Arial"/>
              </a:rPr>
              <a:t>histograms </a:t>
            </a:r>
            <a:r>
              <a:rPr lang="en-US" sz="230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lang="en-US" sz="23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300" spc="-50">
                <a:solidFill>
                  <a:srgbClr val="FF0000"/>
                </a:solidFill>
                <a:latin typeface="Arial"/>
                <a:cs typeface="Arial"/>
              </a:rPr>
              <a:t>HW3</a:t>
            </a:r>
            <a:endParaRPr lang="en-US" sz="23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729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73025">
              <a:spcBef>
                <a:spcPts val="70"/>
              </a:spcBef>
            </a:pPr>
            <a:fld id="{81D60167-4931-47E6-BA6A-407CBD079E47}" type="slidenum">
              <a:rPr lang="en-US" smtClean="0"/>
              <a:pPr marL="73025">
                <a:spcBef>
                  <a:spcPts val="70"/>
                </a:spcBef>
              </a:pPr>
              <a:t>34</a:t>
            </a:fld>
            <a:r>
              <a:rPr lang="en-US" spc="-1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37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C526A-C4AE-2A23-DAA8-F359E9B2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2" y="1167938"/>
            <a:ext cx="11161187" cy="41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1E511-C4BA-4CD6-CC5E-3F3216529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7" y="574000"/>
            <a:ext cx="10875327" cy="5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650D-6EA6-C174-F1BC-68E1DF2D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few reminders about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B2AB-DB32-20B3-4E18-CE7BBCFF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 probability of an event E, denoted as P(E), is given by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b="0" i="1">
                <a:solidFill>
                  <a:srgbClr val="0D0D0D"/>
                </a:solidFill>
                <a:effectLst/>
              </a:rPr>
              <a:t>n</a:t>
            </a:r>
            <a:r>
              <a:rPr lang="en-US" b="0" i="0">
                <a:solidFill>
                  <a:srgbClr val="0D0D0D"/>
                </a:solidFill>
                <a:effectLst/>
              </a:rPr>
              <a:t> as the total number of possible outcomes.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0D0D0D"/>
                </a:solidFill>
                <a:effectLst/>
              </a:rPr>
              <a:t>m</a:t>
            </a:r>
            <a:r>
              <a:rPr lang="en-US" b="0" i="0">
                <a:solidFill>
                  <a:srgbClr val="0D0D0D"/>
                </a:solidFill>
                <a:effectLst/>
              </a:rPr>
              <a:t> as the number of favorable outcomes.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F83D8-040E-4E12-4581-8EF9DFEBE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01" y="2745110"/>
            <a:ext cx="3010896" cy="11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85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0F62-AC0F-757F-EC06-1FAD65D9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Examples: rolling a die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ED3DF-5DAE-F7FD-88A2-9A094D2DC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What’s the probability of getting a 6 when rolling a six-sided fair die?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 = 1; n = 6; So </a:t>
            </a:r>
            <a:r>
              <a:rPr lang="en-US" i="1"/>
              <a:t>P(E) = 1/6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0297A-0436-AB7F-6042-670DB739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01" y="2745110"/>
            <a:ext cx="3010896" cy="115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E3B67-274C-C5F3-49FD-EB3DFA078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928" y="2745110"/>
            <a:ext cx="1778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15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BA54-D465-1E47-644E-CA4B947F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example: drawing a card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DE84-55D2-3DC1-A244-BB61B3AB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What’s the probability of drawing an ace from a deck for 52 cards?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 = 4; n = 52; So </a:t>
            </a:r>
            <a:r>
              <a:rPr lang="en-US" i="1"/>
              <a:t>P(E) = 4/52 = 1/13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13C29-E603-E8E0-89C2-A0A694E7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01" y="2745110"/>
            <a:ext cx="3010896" cy="1150505"/>
          </a:xfrm>
          <a:prstGeom prst="rect">
            <a:avLst/>
          </a:prstGeom>
        </p:spPr>
      </p:pic>
      <p:pic>
        <p:nvPicPr>
          <p:cNvPr id="1026" name="Picture 2" descr="Vector playing cards. Playing cards on an isolated white background. Four aces, red, black cards. Gambling. Poker.">
            <a:extLst>
              <a:ext uri="{FF2B5EF4-FFF2-40B4-BE49-F238E27FC236}">
                <a16:creationId xmlns:a16="http://schemas.microsoft.com/office/drawing/2014/main" id="{9E3D2AF4-DD94-565E-149D-6BDAD987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806" y="3733546"/>
            <a:ext cx="4877386" cy="257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06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C8C8-0354-1C3F-AEA8-3EE6BD0D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Variable: what is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14906-857D-BCF2-6931-31FFA3468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0D0D0D"/>
                </a:solidFill>
              </a:rPr>
              <a:t>A</a:t>
            </a:r>
            <a:r>
              <a:rPr lang="en-US" b="0" i="0">
                <a:solidFill>
                  <a:srgbClr val="0D0D0D"/>
                </a:solidFill>
                <a:effectLst/>
              </a:rPr>
              <a:t> numerical quantity whose value depends on the outcome of a random event.</a:t>
            </a:r>
          </a:p>
          <a:p>
            <a:endParaRPr lang="en-US">
              <a:solidFill>
                <a:srgbClr val="0D0D0D"/>
              </a:solidFill>
            </a:endParaRPr>
          </a:p>
          <a:p>
            <a:r>
              <a:rPr lang="en-US" b="1" i="0">
                <a:solidFill>
                  <a:srgbClr val="0D0D0D"/>
                </a:solidFill>
                <a:effectLst/>
              </a:rPr>
              <a:t>Discrete Random Variable</a:t>
            </a:r>
            <a:r>
              <a:rPr lang="en-US" b="0" i="0">
                <a:solidFill>
                  <a:srgbClr val="0D0D0D"/>
                </a:solidFill>
                <a:effectLst/>
              </a:rPr>
              <a:t>: can only take on a countable number of distinct values. </a:t>
            </a:r>
            <a:endParaRPr lang="en-US">
              <a:solidFill>
                <a:srgbClr val="0D0D0D"/>
              </a:solidFill>
            </a:endParaRPr>
          </a:p>
          <a:p>
            <a:endParaRPr lang="en-US">
              <a:solidFill>
                <a:srgbClr val="0D0D0D"/>
              </a:solidFill>
            </a:endParaRPr>
          </a:p>
          <a:p>
            <a:r>
              <a:rPr lang="en-US" b="1" i="0">
                <a:solidFill>
                  <a:srgbClr val="0D0D0D"/>
                </a:solidFill>
                <a:effectLst/>
              </a:rPr>
              <a:t>Continuous Random Variable</a:t>
            </a:r>
            <a:r>
              <a:rPr lang="en-US" b="0" i="0">
                <a:solidFill>
                  <a:srgbClr val="0D0D0D"/>
                </a:solidFill>
                <a:effectLst/>
              </a:rPr>
              <a:t>: can take on any value within a certain range. </a:t>
            </a:r>
          </a:p>
          <a:p>
            <a:endParaRPr lang="en-US" b="0" i="0">
              <a:solidFill>
                <a:srgbClr val="0D0D0D"/>
              </a:solidFill>
              <a:effectLst/>
            </a:endParaRPr>
          </a:p>
          <a:p>
            <a:r>
              <a:rPr lang="en-US" b="0" i="0">
                <a:solidFill>
                  <a:srgbClr val="0D0D0D"/>
                </a:solidFill>
                <a:effectLst/>
              </a:rPr>
              <a:t>Random variables are denoted as </a:t>
            </a:r>
            <a:r>
              <a:rPr lang="en-US" b="0" i="1">
                <a:solidFill>
                  <a:srgbClr val="0D0D0D"/>
                </a:solidFill>
                <a:effectLst/>
              </a:rPr>
              <a:t>X</a:t>
            </a:r>
            <a:r>
              <a:rPr lang="en-US" b="0" i="0">
                <a:solidFill>
                  <a:srgbClr val="0D0D0D"/>
                </a:solidFill>
                <a:effectLst/>
              </a:rPr>
              <a:t>, </a:t>
            </a:r>
            <a:r>
              <a:rPr lang="en-US" b="0" i="1">
                <a:solidFill>
                  <a:srgbClr val="0D0D0D"/>
                </a:solidFill>
                <a:effectLst/>
              </a:rPr>
              <a:t>Y</a:t>
            </a:r>
            <a:r>
              <a:rPr lang="en-US" b="0" i="0">
                <a:solidFill>
                  <a:srgbClr val="0D0D0D"/>
                </a:solidFill>
                <a:effectLst/>
              </a:rPr>
              <a:t>, or </a:t>
            </a:r>
            <a:r>
              <a:rPr lang="en-US" b="0" i="1">
                <a:solidFill>
                  <a:srgbClr val="0D0D0D"/>
                </a:solidFill>
                <a:effectLst/>
              </a:rPr>
              <a:t>Z</a:t>
            </a:r>
            <a:r>
              <a:rPr lang="en-US" b="0" i="0">
                <a:solidFill>
                  <a:srgbClr val="0D0D0D"/>
                </a:solidFill>
                <a:effectLst/>
              </a:rPr>
              <a:t>, and their specific values as </a:t>
            </a:r>
            <a:r>
              <a:rPr lang="en-US" b="0" i="1">
                <a:solidFill>
                  <a:srgbClr val="0D0D0D"/>
                </a:solidFill>
                <a:effectLst/>
              </a:rPr>
              <a:t>x</a:t>
            </a:r>
            <a:r>
              <a:rPr lang="en-US" b="0" i="0">
                <a:solidFill>
                  <a:srgbClr val="0D0D0D"/>
                </a:solidFill>
                <a:effectLst/>
              </a:rPr>
              <a:t>, </a:t>
            </a:r>
            <a:r>
              <a:rPr lang="en-US" b="0" i="1">
                <a:solidFill>
                  <a:srgbClr val="0D0D0D"/>
                </a:solidFill>
                <a:effectLst/>
              </a:rPr>
              <a:t>y</a:t>
            </a:r>
            <a:r>
              <a:rPr lang="en-US" b="0" i="0">
                <a:solidFill>
                  <a:srgbClr val="0D0D0D"/>
                </a:solidFill>
                <a:effectLst/>
              </a:rPr>
              <a:t>, or </a:t>
            </a:r>
            <a:r>
              <a:rPr lang="en-US" b="0" i="1">
                <a:solidFill>
                  <a:srgbClr val="0D0D0D"/>
                </a:solidFill>
                <a:effectLst/>
              </a:rPr>
              <a:t>z</a:t>
            </a:r>
            <a:r>
              <a:rPr lang="en-US" b="0" i="0">
                <a:solidFill>
                  <a:srgbClr val="0D0D0D"/>
                </a:solidFill>
                <a:effectLst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65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622</Words>
  <Application>Microsoft Macintosh PowerPoint</Application>
  <PresentationFormat>Widescreen</PresentationFormat>
  <Paragraphs>133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few reminders about probability</vt:lpstr>
      <vt:lpstr>Examples: rolling a die</vt:lpstr>
      <vt:lpstr>Another example: drawing a card </vt:lpstr>
      <vt:lpstr>Random Variable: what is that?</vt:lpstr>
      <vt:lpstr>Examples of discrete random variables</vt:lpstr>
      <vt:lpstr>Examples of continuous random variables </vt:lpstr>
      <vt:lpstr>PowerPoint Presentation</vt:lpstr>
      <vt:lpstr>PowerPoint Presentation</vt:lpstr>
      <vt:lpstr>PowerPoint Presentation</vt:lpstr>
      <vt:lpstr>PowerPoint Presentation</vt:lpstr>
      <vt:lpstr>Probability Distribution</vt:lpstr>
      <vt:lpstr>Discrete vs. Continuous Probability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Fuentes-Cabrera, Miguel</dc:creator>
  <cp:lastModifiedBy>Fuentes-Cabrera, Miguel</cp:lastModifiedBy>
  <cp:revision>1</cp:revision>
  <dcterms:created xsi:type="dcterms:W3CDTF">2025-01-28T19:30:58Z</dcterms:created>
  <dcterms:modified xsi:type="dcterms:W3CDTF">2025-09-24T01:24:30Z</dcterms:modified>
</cp:coreProperties>
</file>